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64" r:id="rId4"/>
    <p:sldId id="266" r:id="rId5"/>
    <p:sldId id="261" r:id="rId6"/>
    <p:sldId id="267" r:id="rId7"/>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6" d="100"/>
          <a:sy n="86" d="100"/>
        </p:scale>
        <p:origin x="26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gan Oldham" userId="186f7a8c-ce64-4b8c-b87d-86927c6afef1" providerId="ADAL" clId="{22FB547C-0204-43D9-91C9-BA8BBC6D3E1F}"/>
    <pc:docChg chg="modSld">
      <pc:chgData name="Morgan Oldham" userId="186f7a8c-ce64-4b8c-b87d-86927c6afef1" providerId="ADAL" clId="{22FB547C-0204-43D9-91C9-BA8BBC6D3E1F}" dt="2025-02-18T18:18:57.974" v="41" actId="20577"/>
      <pc:docMkLst>
        <pc:docMk/>
      </pc:docMkLst>
      <pc:sldChg chg="modSp mod">
        <pc:chgData name="Morgan Oldham" userId="186f7a8c-ce64-4b8c-b87d-86927c6afef1" providerId="ADAL" clId="{22FB547C-0204-43D9-91C9-BA8BBC6D3E1F}" dt="2025-02-18T18:18:57.974" v="41" actId="20577"/>
        <pc:sldMkLst>
          <pc:docMk/>
          <pc:sldMk cId="943776939" sldId="262"/>
        </pc:sldMkLst>
        <pc:spChg chg="mod">
          <ac:chgData name="Morgan Oldham" userId="186f7a8c-ce64-4b8c-b87d-86927c6afef1" providerId="ADAL" clId="{22FB547C-0204-43D9-91C9-BA8BBC6D3E1F}" dt="2025-02-18T18:18:57.974" v="41" actId="20577"/>
          <ac:spMkLst>
            <pc:docMk/>
            <pc:sldMk cId="943776939" sldId="262"/>
            <ac:spMk id="13" creationId="{39EA1AD8-FD7F-AF0B-D44A-FE68D8CB777B}"/>
          </ac:spMkLst>
        </pc:spChg>
      </pc:sldChg>
    </pc:docChg>
  </pc:docChgLst>
  <pc:docChgLst>
    <pc:chgData clId="Web-{C128BDA4-66D9-FB36-BD19-78CD97268E9F}"/>
    <pc:docChg chg="modSld">
      <pc:chgData name="" userId="" providerId="" clId="Web-{C128BDA4-66D9-FB36-BD19-78CD97268E9F}" dt="2024-09-26T17:43:52.302" v="0"/>
      <pc:docMkLst>
        <pc:docMk/>
      </pc:docMkLst>
      <pc:sldChg chg="delSp">
        <pc:chgData name="" userId="" providerId="" clId="Web-{C128BDA4-66D9-FB36-BD19-78CD97268E9F}" dt="2024-09-26T17:43:52.302" v="0"/>
        <pc:sldMkLst>
          <pc:docMk/>
          <pc:sldMk cId="109857222" sldId="256"/>
        </pc:sldMkLst>
      </pc:sldChg>
    </pc:docChg>
  </pc:docChgLst>
  <pc:docChgLst>
    <pc:chgData name="Brianna Echavarria" userId="S::bechavarria@thealamo.org::21230968-eceb-4aa6-b99e-8dba62e196a3" providerId="AD" clId="Web-{C128BDA4-66D9-FB36-BD19-78CD97268E9F}"/>
    <pc:docChg chg="addSld delSld modSld">
      <pc:chgData name="Brianna Echavarria" userId="S::bechavarria@thealamo.org::21230968-eceb-4aa6-b99e-8dba62e196a3" providerId="AD" clId="Web-{C128BDA4-66D9-FB36-BD19-78CD97268E9F}" dt="2024-09-26T18:54:19.175" v="330"/>
      <pc:docMkLst>
        <pc:docMk/>
      </pc:docMkLst>
      <pc:sldChg chg="del">
        <pc:chgData name="Brianna Echavarria" userId="S::bechavarria@thealamo.org::21230968-eceb-4aa6-b99e-8dba62e196a3" providerId="AD" clId="Web-{C128BDA4-66D9-FB36-BD19-78CD97268E9F}" dt="2024-09-26T17:49:53.057" v="63"/>
        <pc:sldMkLst>
          <pc:docMk/>
          <pc:sldMk cId="109857222" sldId="256"/>
        </pc:sldMkLst>
      </pc:sldChg>
      <pc:sldChg chg="delSp modSp del">
        <pc:chgData name="Brianna Echavarria" userId="S::bechavarria@thealamo.org::21230968-eceb-4aa6-b99e-8dba62e196a3" providerId="AD" clId="Web-{C128BDA4-66D9-FB36-BD19-78CD97268E9F}" dt="2024-09-26T18:39:58.025" v="152"/>
        <pc:sldMkLst>
          <pc:docMk/>
          <pc:sldMk cId="3036117533" sldId="257"/>
        </pc:sldMkLst>
      </pc:sldChg>
      <pc:sldChg chg="delSp del">
        <pc:chgData name="Brianna Echavarria" userId="S::bechavarria@thealamo.org::21230968-eceb-4aa6-b99e-8dba62e196a3" providerId="AD" clId="Web-{C128BDA4-66D9-FB36-BD19-78CD97268E9F}" dt="2024-09-26T18:42:41.980" v="180"/>
        <pc:sldMkLst>
          <pc:docMk/>
          <pc:sldMk cId="4147563708" sldId="258"/>
        </pc:sldMkLst>
      </pc:sldChg>
      <pc:sldChg chg="delSp del">
        <pc:chgData name="Brianna Echavarria" userId="S::bechavarria@thealamo.org::21230968-eceb-4aa6-b99e-8dba62e196a3" providerId="AD" clId="Web-{C128BDA4-66D9-FB36-BD19-78CD97268E9F}" dt="2024-09-26T18:45:50.388" v="206"/>
        <pc:sldMkLst>
          <pc:docMk/>
          <pc:sldMk cId="980755556" sldId="259"/>
        </pc:sldMkLst>
      </pc:sldChg>
      <pc:sldChg chg="addSp delSp modSp del">
        <pc:chgData name="Brianna Echavarria" userId="S::bechavarria@thealamo.org::21230968-eceb-4aa6-b99e-8dba62e196a3" providerId="AD" clId="Web-{C128BDA4-66D9-FB36-BD19-78CD97268E9F}" dt="2024-09-26T18:54:19.175" v="330"/>
        <pc:sldMkLst>
          <pc:docMk/>
          <pc:sldMk cId="610162628" sldId="260"/>
        </pc:sldMkLst>
      </pc:sldChg>
      <pc:sldChg chg="addSp delSp modSp">
        <pc:chgData name="Brianna Echavarria" userId="S::bechavarria@thealamo.org::21230968-eceb-4aa6-b99e-8dba62e196a3" providerId="AD" clId="Web-{C128BDA4-66D9-FB36-BD19-78CD97268E9F}" dt="2024-09-26T18:52:18.861" v="299" actId="20577"/>
        <pc:sldMkLst>
          <pc:docMk/>
          <pc:sldMk cId="4174611405" sldId="261"/>
        </pc:sldMkLst>
      </pc:sldChg>
      <pc:sldChg chg="addSp delSp modSp add replId">
        <pc:chgData name="Brianna Echavarria" userId="S::bechavarria@thealamo.org::21230968-eceb-4aa6-b99e-8dba62e196a3" providerId="AD" clId="Web-{C128BDA4-66D9-FB36-BD19-78CD97268E9F}" dt="2024-09-26T18:49:16.906" v="239"/>
        <pc:sldMkLst>
          <pc:docMk/>
          <pc:sldMk cId="943776939" sldId="262"/>
        </pc:sldMkLst>
      </pc:sldChg>
      <pc:sldChg chg="addSp delSp modSp add replId">
        <pc:chgData name="Brianna Echavarria" userId="S::bechavarria@thealamo.org::21230968-eceb-4aa6-b99e-8dba62e196a3" providerId="AD" clId="Web-{C128BDA4-66D9-FB36-BD19-78CD97268E9F}" dt="2024-09-26T18:49:28.140" v="242" actId="1076"/>
        <pc:sldMkLst>
          <pc:docMk/>
          <pc:sldMk cId="4022175108" sldId="263"/>
        </pc:sldMkLst>
      </pc:sldChg>
      <pc:sldChg chg="addSp delSp modSp add replId">
        <pc:chgData name="Brianna Echavarria" userId="S::bechavarria@thealamo.org::21230968-eceb-4aa6-b99e-8dba62e196a3" providerId="AD" clId="Web-{C128BDA4-66D9-FB36-BD19-78CD97268E9F}" dt="2024-09-26T18:49:50.672" v="251" actId="20577"/>
        <pc:sldMkLst>
          <pc:docMk/>
          <pc:sldMk cId="147548007" sldId="264"/>
        </pc:sldMkLst>
      </pc:sldChg>
      <pc:sldChg chg="modSp add del replId">
        <pc:chgData name="Brianna Echavarria" userId="S::bechavarria@thealamo.org::21230968-eceb-4aa6-b99e-8dba62e196a3" providerId="AD" clId="Web-{C128BDA4-66D9-FB36-BD19-78CD97268E9F}" dt="2024-09-26T18:45:04.872" v="203"/>
        <pc:sldMkLst>
          <pc:docMk/>
          <pc:sldMk cId="1348207187" sldId="265"/>
        </pc:sldMkLst>
      </pc:sldChg>
      <pc:sldChg chg="addSp delSp modSp add replId">
        <pc:chgData name="Brianna Echavarria" userId="S::bechavarria@thealamo.org::21230968-eceb-4aa6-b99e-8dba62e196a3" providerId="AD" clId="Web-{C128BDA4-66D9-FB36-BD19-78CD97268E9F}" dt="2024-09-26T18:50:59.407" v="280" actId="20577"/>
        <pc:sldMkLst>
          <pc:docMk/>
          <pc:sldMk cId="4095230099" sldId="266"/>
        </pc:sldMkLst>
      </pc:sldChg>
      <pc:sldChg chg="add del replId">
        <pc:chgData name="Brianna Echavarria" userId="S::bechavarria@thealamo.org::21230968-eceb-4aa6-b99e-8dba62e196a3" providerId="AD" clId="Web-{C128BDA4-66D9-FB36-BD19-78CD97268E9F}" dt="2024-09-26T18:52:19.814" v="300"/>
        <pc:sldMkLst>
          <pc:docMk/>
          <pc:sldMk cId="257292127" sldId="267"/>
        </pc:sldMkLst>
      </pc:sldChg>
      <pc:sldChg chg="addSp delSp modSp add replId">
        <pc:chgData name="Brianna Echavarria" userId="S::bechavarria@thealamo.org::21230968-eceb-4aa6-b99e-8dba62e196a3" providerId="AD" clId="Web-{C128BDA4-66D9-FB36-BD19-78CD97268E9F}" dt="2024-09-26T18:54:15.300" v="329" actId="1076"/>
        <pc:sldMkLst>
          <pc:docMk/>
          <pc:sldMk cId="4037009586" sldId="267"/>
        </pc:sldMkLst>
      </pc:sldChg>
    </pc:docChg>
  </pc:docChgLst>
  <pc:docChgLst>
    <pc:chgData name="Brianna Echavarria" userId="S::bechavarria@thealamo.org::21230968-eceb-4aa6-b99e-8dba62e196a3" providerId="AD" clId="Web-{0D1A3CB5-242F-8271-0478-39CB8DD56D93}"/>
    <pc:docChg chg="modSld">
      <pc:chgData name="Brianna Echavarria" userId="S::bechavarria@thealamo.org::21230968-eceb-4aa6-b99e-8dba62e196a3" providerId="AD" clId="Web-{0D1A3CB5-242F-8271-0478-39CB8DD56D93}" dt="2024-10-09T14:29:42.078" v="7" actId="1076"/>
      <pc:docMkLst>
        <pc:docMk/>
      </pc:docMkLst>
      <pc:sldChg chg="addSp modSp">
        <pc:chgData name="Brianna Echavarria" userId="S::bechavarria@thealamo.org::21230968-eceb-4aa6-b99e-8dba62e196a3" providerId="AD" clId="Web-{0D1A3CB5-242F-8271-0478-39CB8DD56D93}" dt="2024-10-09T14:29:42.078" v="7" actId="1076"/>
        <pc:sldMkLst>
          <pc:docMk/>
          <pc:sldMk cId="943776939" sldId="262"/>
        </pc:sldMkLst>
      </pc:sldChg>
    </pc:docChg>
  </pc:docChgLst>
  <pc:docChgLst>
    <pc:chgData name="Brianna Echavarria" userId="S::bechavarria@thealamo.org::21230968-eceb-4aa6-b99e-8dba62e196a3" providerId="AD" clId="Web-{90B21EDF-B913-FCF4-232D-63F3564214E2}"/>
    <pc:docChg chg="modSld">
      <pc:chgData name="Brianna Echavarria" userId="S::bechavarria@thealamo.org::21230968-eceb-4aa6-b99e-8dba62e196a3" providerId="AD" clId="Web-{90B21EDF-B913-FCF4-232D-63F3564214E2}" dt="2024-09-26T18:55:32.927" v="18" actId="20577"/>
      <pc:docMkLst>
        <pc:docMk/>
      </pc:docMkLst>
      <pc:sldChg chg="modSp">
        <pc:chgData name="Brianna Echavarria" userId="S::bechavarria@thealamo.org::21230968-eceb-4aa6-b99e-8dba62e196a3" providerId="AD" clId="Web-{90B21EDF-B913-FCF4-232D-63F3564214E2}" dt="2024-09-26T18:55:32.927" v="18" actId="20577"/>
        <pc:sldMkLst>
          <pc:docMk/>
          <pc:sldMk cId="4174611405" sldId="261"/>
        </pc:sldMkLst>
      </pc:sldChg>
      <pc:sldChg chg="modSp">
        <pc:chgData name="Brianna Echavarria" userId="S::bechavarria@thealamo.org::21230968-eceb-4aa6-b99e-8dba62e196a3" providerId="AD" clId="Web-{90B21EDF-B913-FCF4-232D-63F3564214E2}" dt="2024-09-26T18:54:51.129" v="2"/>
        <pc:sldMkLst>
          <pc:docMk/>
          <pc:sldMk cId="4022175108" sldId="263"/>
        </pc:sldMkLst>
      </pc:sldChg>
      <pc:sldChg chg="modSp">
        <pc:chgData name="Brianna Echavarria" userId="S::bechavarria@thealamo.org::21230968-eceb-4aa6-b99e-8dba62e196a3" providerId="AD" clId="Web-{90B21EDF-B913-FCF4-232D-63F3564214E2}" dt="2024-09-26T18:54:58.816" v="5"/>
        <pc:sldMkLst>
          <pc:docMk/>
          <pc:sldMk cId="147548007" sldId="264"/>
        </pc:sldMkLst>
      </pc:sldChg>
      <pc:sldChg chg="modSp">
        <pc:chgData name="Brianna Echavarria" userId="S::bechavarria@thealamo.org::21230968-eceb-4aa6-b99e-8dba62e196a3" providerId="AD" clId="Web-{90B21EDF-B913-FCF4-232D-63F3564214E2}" dt="2024-09-26T18:55:06.442" v="8"/>
        <pc:sldMkLst>
          <pc:docMk/>
          <pc:sldMk cId="4095230099" sldId="266"/>
        </pc:sldMkLst>
      </pc:sldChg>
      <pc:sldChg chg="modSp">
        <pc:chgData name="Brianna Echavarria" userId="S::bechavarria@thealamo.org::21230968-eceb-4aa6-b99e-8dba62e196a3" providerId="AD" clId="Web-{90B21EDF-B913-FCF4-232D-63F3564214E2}" dt="2024-09-26T18:55:21.067" v="17"/>
        <pc:sldMkLst>
          <pc:docMk/>
          <pc:sldMk cId="4037009586" sldId="267"/>
        </pc:sldMkLst>
      </pc:sldChg>
    </pc:docChg>
  </pc:docChgLst>
  <pc:docChgLst>
    <pc:chgData name="Brianna Echavarria" userId="S::bechavarria@thealamo.org::21230968-eceb-4aa6-b99e-8dba62e196a3" providerId="AD" clId="Web-{144D8280-DCB0-58F5-E16C-28EFCD422E73}"/>
    <pc:docChg chg="mod addSld delSld modSld sldOrd modMainMaster setSldSz">
      <pc:chgData name="Brianna Echavarria" userId="S::bechavarria@thealamo.org::21230968-eceb-4aa6-b99e-8dba62e196a3" providerId="AD" clId="Web-{144D8280-DCB0-58F5-E16C-28EFCD422E73}" dt="2024-09-25T15:26:39.994" v="479" actId="20577"/>
      <pc:docMkLst>
        <pc:docMk/>
      </pc:docMkLst>
      <pc:sldChg chg="addSp delSp modSp">
        <pc:chgData name="Brianna Echavarria" userId="S::bechavarria@thealamo.org::21230968-eceb-4aa6-b99e-8dba62e196a3" providerId="AD" clId="Web-{144D8280-DCB0-58F5-E16C-28EFCD422E73}" dt="2024-09-25T15:26:39.994" v="479" actId="20577"/>
        <pc:sldMkLst>
          <pc:docMk/>
          <pc:sldMk cId="109857222" sldId="256"/>
        </pc:sldMkLst>
      </pc:sldChg>
      <pc:sldChg chg="addSp delSp modSp add replId">
        <pc:chgData name="Brianna Echavarria" userId="S::bechavarria@thealamo.org::21230968-eceb-4aa6-b99e-8dba62e196a3" providerId="AD" clId="Web-{144D8280-DCB0-58F5-E16C-28EFCD422E73}" dt="2024-09-25T15:19:07.139" v="434" actId="1076"/>
        <pc:sldMkLst>
          <pc:docMk/>
          <pc:sldMk cId="3036117533" sldId="257"/>
        </pc:sldMkLst>
      </pc:sldChg>
      <pc:sldChg chg="addSp delSp modSp add replId">
        <pc:chgData name="Brianna Echavarria" userId="S::bechavarria@thealamo.org::21230968-eceb-4aa6-b99e-8dba62e196a3" providerId="AD" clId="Web-{144D8280-DCB0-58F5-E16C-28EFCD422E73}" dt="2024-09-25T15:19:31.326" v="439" actId="1076"/>
        <pc:sldMkLst>
          <pc:docMk/>
          <pc:sldMk cId="4147563708" sldId="258"/>
        </pc:sldMkLst>
      </pc:sldChg>
      <pc:sldChg chg="addSp delSp modSp add ord replId">
        <pc:chgData name="Brianna Echavarria" userId="S::bechavarria@thealamo.org::21230968-eceb-4aa6-b99e-8dba62e196a3" providerId="AD" clId="Web-{144D8280-DCB0-58F5-E16C-28EFCD422E73}" dt="2024-09-25T15:24:43.917" v="475" actId="1076"/>
        <pc:sldMkLst>
          <pc:docMk/>
          <pc:sldMk cId="980755556" sldId="259"/>
        </pc:sldMkLst>
      </pc:sldChg>
      <pc:sldChg chg="addSp delSp modSp add replId">
        <pc:chgData name="Brianna Echavarria" userId="S::bechavarria@thealamo.org::21230968-eceb-4aa6-b99e-8dba62e196a3" providerId="AD" clId="Web-{144D8280-DCB0-58F5-E16C-28EFCD422E73}" dt="2024-09-25T15:20:01.654" v="445" actId="1076"/>
        <pc:sldMkLst>
          <pc:docMk/>
          <pc:sldMk cId="610162628" sldId="260"/>
        </pc:sldMkLst>
      </pc:sldChg>
      <pc:sldChg chg="addSp modSp add ord replId">
        <pc:chgData name="Brianna Echavarria" userId="S::bechavarria@thealamo.org::21230968-eceb-4aa6-b99e-8dba62e196a3" providerId="AD" clId="Web-{144D8280-DCB0-58F5-E16C-28EFCD422E73}" dt="2024-09-25T15:24:37.526" v="473" actId="1076"/>
        <pc:sldMkLst>
          <pc:docMk/>
          <pc:sldMk cId="4174611405" sldId="261"/>
        </pc:sldMkLst>
      </pc:sldChg>
      <pc:sldChg chg="add del replId">
        <pc:chgData name="Brianna Echavarria" userId="S::bechavarria@thealamo.org::21230968-eceb-4aa6-b99e-8dba62e196a3" providerId="AD" clId="Web-{144D8280-DCB0-58F5-E16C-28EFCD422E73}" dt="2024-09-25T15:19:16.920" v="436"/>
        <pc:sldMkLst>
          <pc:docMk/>
          <pc:sldMk cId="2792525538" sldId="262"/>
        </pc:sldMkLst>
      </pc:sldChg>
      <pc:sldMasterChg chg="modSp modSldLayout">
        <pc:chgData name="Brianna Echavarria" userId="S::bechavarria@thealamo.org::21230968-eceb-4aa6-b99e-8dba62e196a3" providerId="AD" clId="Web-{144D8280-DCB0-58F5-E16C-28EFCD422E73}" dt="2024-09-25T14:52:54.622" v="2"/>
        <pc:sldMasterMkLst>
          <pc:docMk/>
          <pc:sldMasterMk cId="2460954070" sldId="2147483660"/>
        </pc:sldMasterMkLst>
        <pc:sldLayoutChg chg="modSp">
          <pc:chgData name="Brianna Echavarria" userId="S::bechavarria@thealamo.org::21230968-eceb-4aa6-b99e-8dba62e196a3" providerId="AD" clId="Web-{144D8280-DCB0-58F5-E16C-28EFCD422E73}" dt="2024-09-25T14:52:54.622" v="2"/>
          <pc:sldLayoutMkLst>
            <pc:docMk/>
            <pc:sldMasterMk cId="2460954070" sldId="2147483660"/>
            <pc:sldLayoutMk cId="2385387890" sldId="2147483661"/>
          </pc:sldLayoutMkLst>
        </pc:sldLayoutChg>
        <pc:sldLayoutChg chg="modSp">
          <pc:chgData name="Brianna Echavarria" userId="S::bechavarria@thealamo.org::21230968-eceb-4aa6-b99e-8dba62e196a3" providerId="AD" clId="Web-{144D8280-DCB0-58F5-E16C-28EFCD422E73}" dt="2024-09-25T14:52:54.622" v="2"/>
          <pc:sldLayoutMkLst>
            <pc:docMk/>
            <pc:sldMasterMk cId="2460954070" sldId="2147483660"/>
            <pc:sldLayoutMk cId="2591524520" sldId="2147483663"/>
          </pc:sldLayoutMkLst>
        </pc:sldLayoutChg>
        <pc:sldLayoutChg chg="modSp">
          <pc:chgData name="Brianna Echavarria" userId="S::bechavarria@thealamo.org::21230968-eceb-4aa6-b99e-8dba62e196a3" providerId="AD" clId="Web-{144D8280-DCB0-58F5-E16C-28EFCD422E73}" dt="2024-09-25T14:52:54.622" v="2"/>
          <pc:sldLayoutMkLst>
            <pc:docMk/>
            <pc:sldMasterMk cId="2460954070" sldId="2147483660"/>
            <pc:sldLayoutMk cId="1203092039" sldId="2147483664"/>
          </pc:sldLayoutMkLst>
        </pc:sldLayoutChg>
        <pc:sldLayoutChg chg="modSp">
          <pc:chgData name="Brianna Echavarria" userId="S::bechavarria@thealamo.org::21230968-eceb-4aa6-b99e-8dba62e196a3" providerId="AD" clId="Web-{144D8280-DCB0-58F5-E16C-28EFCD422E73}" dt="2024-09-25T14:52:54.622" v="2"/>
          <pc:sldLayoutMkLst>
            <pc:docMk/>
            <pc:sldMasterMk cId="2460954070" sldId="2147483660"/>
            <pc:sldLayoutMk cId="3733172339" sldId="2147483665"/>
          </pc:sldLayoutMkLst>
        </pc:sldLayoutChg>
        <pc:sldLayoutChg chg="modSp">
          <pc:chgData name="Brianna Echavarria" userId="S::bechavarria@thealamo.org::21230968-eceb-4aa6-b99e-8dba62e196a3" providerId="AD" clId="Web-{144D8280-DCB0-58F5-E16C-28EFCD422E73}" dt="2024-09-25T14:52:54.622" v="2"/>
          <pc:sldLayoutMkLst>
            <pc:docMk/>
            <pc:sldMasterMk cId="2460954070" sldId="2147483660"/>
            <pc:sldLayoutMk cId="3171841454" sldId="2147483668"/>
          </pc:sldLayoutMkLst>
        </pc:sldLayoutChg>
        <pc:sldLayoutChg chg="modSp">
          <pc:chgData name="Brianna Echavarria" userId="S::bechavarria@thealamo.org::21230968-eceb-4aa6-b99e-8dba62e196a3" providerId="AD" clId="Web-{144D8280-DCB0-58F5-E16C-28EFCD422E73}" dt="2024-09-25T14:52:54.622" v="2"/>
          <pc:sldLayoutMkLst>
            <pc:docMk/>
            <pc:sldMasterMk cId="2460954070" sldId="2147483660"/>
            <pc:sldLayoutMk cId="1718958274" sldId="2147483669"/>
          </pc:sldLayoutMkLst>
        </pc:sldLayoutChg>
        <pc:sldLayoutChg chg="modSp">
          <pc:chgData name="Brianna Echavarria" userId="S::bechavarria@thealamo.org::21230968-eceb-4aa6-b99e-8dba62e196a3" providerId="AD" clId="Web-{144D8280-DCB0-58F5-E16C-28EFCD422E73}" dt="2024-09-25T14:52:54.622" v="2"/>
          <pc:sldLayoutMkLst>
            <pc:docMk/>
            <pc:sldMasterMk cId="2460954070" sldId="2147483660"/>
            <pc:sldLayoutMk cId="3479445657"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4" y="2507617"/>
            <a:ext cx="6703695" cy="4184014"/>
          </a:xfrm>
        </p:spPr>
        <p:txBody>
          <a:bodyPr anchor="b"/>
          <a:lstStyle>
            <a:lvl1pPr>
              <a:defRPr sz="3825"/>
            </a:lvl1pPr>
          </a:lstStyle>
          <a:p>
            <a:r>
              <a:rPr lang="en-US"/>
              <a:t>Click to edit Master title style</a:t>
            </a:r>
          </a:p>
        </p:txBody>
      </p:sp>
      <p:sp>
        <p:nvSpPr>
          <p:cNvPr id="3" name="Text Placeholder 2"/>
          <p:cNvSpPr>
            <a:spLocks noGrp="1"/>
          </p:cNvSpPr>
          <p:nvPr>
            <p:ph type="body" idx="1"/>
          </p:nvPr>
        </p:nvSpPr>
        <p:spPr>
          <a:xfrm>
            <a:off x="530304" y="6731213"/>
            <a:ext cx="6703695" cy="2200274"/>
          </a:xfrm>
        </p:spPr>
        <p:txBody>
          <a:bodyPr/>
          <a:lstStyle>
            <a:lvl1pPr marL="0" indent="0">
              <a:buNone/>
              <a:defRPr sz="1530">
                <a:solidFill>
                  <a:schemeClr val="tx1">
                    <a:tint val="82000"/>
                  </a:schemeClr>
                </a:solidFill>
              </a:defRPr>
            </a:lvl1pPr>
            <a:lvl2pPr marL="291465" indent="0">
              <a:buNone/>
              <a:defRPr sz="1275">
                <a:solidFill>
                  <a:schemeClr val="tx1">
                    <a:tint val="82000"/>
                  </a:schemeClr>
                </a:solidFill>
              </a:defRPr>
            </a:lvl2pPr>
            <a:lvl3pPr marL="582930" indent="0">
              <a:buNone/>
              <a:defRPr sz="1148">
                <a:solidFill>
                  <a:schemeClr val="tx1">
                    <a:tint val="82000"/>
                  </a:schemeClr>
                </a:solidFill>
              </a:defRPr>
            </a:lvl3pPr>
            <a:lvl4pPr marL="874395" indent="0">
              <a:buNone/>
              <a:defRPr sz="1020">
                <a:solidFill>
                  <a:schemeClr val="tx1">
                    <a:tint val="82000"/>
                  </a:schemeClr>
                </a:solidFill>
              </a:defRPr>
            </a:lvl4pPr>
            <a:lvl5pPr marL="1165860" indent="0">
              <a:buNone/>
              <a:defRPr sz="1020">
                <a:solidFill>
                  <a:schemeClr val="tx1">
                    <a:tint val="82000"/>
                  </a:schemeClr>
                </a:solidFill>
              </a:defRPr>
            </a:lvl5pPr>
            <a:lvl6pPr marL="1457325" indent="0">
              <a:buNone/>
              <a:defRPr sz="1020">
                <a:solidFill>
                  <a:schemeClr val="tx1">
                    <a:tint val="82000"/>
                  </a:schemeClr>
                </a:solidFill>
              </a:defRPr>
            </a:lvl6pPr>
            <a:lvl7pPr marL="1748790" indent="0">
              <a:buNone/>
              <a:defRPr sz="1020">
                <a:solidFill>
                  <a:schemeClr val="tx1">
                    <a:tint val="82000"/>
                  </a:schemeClr>
                </a:solidFill>
              </a:defRPr>
            </a:lvl7pPr>
            <a:lvl8pPr marL="2040255" indent="0">
              <a:buNone/>
              <a:defRPr sz="1020">
                <a:solidFill>
                  <a:schemeClr val="tx1">
                    <a:tint val="82000"/>
                  </a:schemeClr>
                </a:solidFill>
              </a:defRPr>
            </a:lvl8pPr>
            <a:lvl9pPr marL="2331720" indent="0">
              <a:buNone/>
              <a:defRPr sz="102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7"/>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5" y="2465706"/>
            <a:ext cx="3288089"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4" name="Content Placeholder 3"/>
          <p:cNvSpPr>
            <a:spLocks noGrp="1"/>
          </p:cNvSpPr>
          <p:nvPr>
            <p:ph sz="half" idx="2"/>
          </p:nvPr>
        </p:nvSpPr>
        <p:spPr>
          <a:xfrm>
            <a:off x="535365"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Content Placeholder 2"/>
          <p:cNvSpPr>
            <a:spLocks noGrp="1"/>
          </p:cNvSpPr>
          <p:nvPr>
            <p:ph idx="1"/>
          </p:nvPr>
        </p:nvSpPr>
        <p:spPr>
          <a:xfrm>
            <a:off x="3304282" y="1448224"/>
            <a:ext cx="3934778" cy="7147983"/>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Picture Placeholder 2"/>
          <p:cNvSpPr>
            <a:spLocks noGrp="1" noChangeAspect="1"/>
          </p:cNvSpPr>
          <p:nvPr>
            <p:ph type="pic" idx="1"/>
          </p:nvPr>
        </p:nvSpPr>
        <p:spPr>
          <a:xfrm>
            <a:off x="3304282" y="1448224"/>
            <a:ext cx="3934778" cy="7147983"/>
          </a:xfrm>
        </p:spPr>
        <p:txBody>
          <a:bodyPr anchor="t"/>
          <a:lstStyle>
            <a:lvl1pPr marL="0" indent="0">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7"/>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765">
                <a:solidFill>
                  <a:schemeClr val="tx1">
                    <a:tint val="82000"/>
                  </a:schemeClr>
                </a:solidFill>
              </a:defRPr>
            </a:lvl1pPr>
          </a:lstStyle>
          <a:p>
            <a:fld id="{846CE7D5-CF57-46EF-B807-FDD0502418D4}" type="datetimeFigureOut">
              <a:rPr lang="en-US" smtClean="0"/>
              <a:t>2/18/2025</a:t>
            </a:fld>
            <a:endParaRPr lang="en-US"/>
          </a:p>
        </p:txBody>
      </p:sp>
      <p:sp>
        <p:nvSpPr>
          <p:cNvPr id="5" name="Footer Placeholder 4"/>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765">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765">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C627F7D-66AC-4FE5-7360-CBD251C0AA95}"/>
              </a:ext>
            </a:extLst>
          </p:cNvPr>
          <p:cNvPicPr>
            <a:picLocks noChangeAspect="1"/>
          </p:cNvPicPr>
          <p:nvPr/>
        </p:nvPicPr>
        <p:blipFill>
          <a:blip r:embed="rId2"/>
          <a:stretch>
            <a:fillRect/>
          </a:stretch>
        </p:blipFill>
        <p:spPr>
          <a:xfrm rot="5400000">
            <a:off x="3407135" y="-3483326"/>
            <a:ext cx="955016" cy="7775476"/>
          </a:xfrm>
          <a:prstGeom prst="rect">
            <a:avLst/>
          </a:prstGeom>
        </p:spPr>
      </p:pic>
      <p:sp>
        <p:nvSpPr>
          <p:cNvPr id="12" name="TextBox 11">
            <a:extLst>
              <a:ext uri="{FF2B5EF4-FFF2-40B4-BE49-F238E27FC236}">
                <a16:creationId xmlns:a16="http://schemas.microsoft.com/office/drawing/2014/main" id="{240F7491-8412-1272-0808-66E291D3D2B1}"/>
              </a:ext>
            </a:extLst>
          </p:cNvPr>
          <p:cNvSpPr txBox="1"/>
          <p:nvPr/>
        </p:nvSpPr>
        <p:spPr>
          <a:xfrm>
            <a:off x="7389555" y="9547257"/>
            <a:ext cx="32363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latin typeface="PT Serif"/>
              </a:rPr>
              <a:t>1</a:t>
            </a:r>
            <a:endParaRPr lang="en-US">
              <a:latin typeface="PT Serif"/>
            </a:endParaRPr>
          </a:p>
        </p:txBody>
      </p:sp>
      <p:sp>
        <p:nvSpPr>
          <p:cNvPr id="13" name="TextBox 12">
            <a:extLst>
              <a:ext uri="{FF2B5EF4-FFF2-40B4-BE49-F238E27FC236}">
                <a16:creationId xmlns:a16="http://schemas.microsoft.com/office/drawing/2014/main" id="{39EA1AD8-FD7F-AF0B-D44A-FE68D8CB777B}"/>
              </a:ext>
            </a:extLst>
          </p:cNvPr>
          <p:cNvSpPr txBox="1"/>
          <p:nvPr/>
        </p:nvSpPr>
        <p:spPr>
          <a:xfrm>
            <a:off x="221334" y="65084"/>
            <a:ext cx="6825187"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chemeClr val="bg1"/>
                </a:solidFill>
                <a:latin typeface="PT Serif"/>
              </a:rPr>
              <a:t>Establishing Colonies in Texas</a:t>
            </a:r>
          </a:p>
          <a:p>
            <a:r>
              <a:rPr lang="en-US" dirty="0">
                <a:solidFill>
                  <a:schemeClr val="bg1"/>
                </a:solidFill>
                <a:latin typeface="PT Serif"/>
              </a:rPr>
              <a:t>Primary Source Excerpt Cards</a:t>
            </a:r>
          </a:p>
        </p:txBody>
      </p:sp>
      <p:sp>
        <p:nvSpPr>
          <p:cNvPr id="16" name="TextBox 15">
            <a:extLst>
              <a:ext uri="{FF2B5EF4-FFF2-40B4-BE49-F238E27FC236}">
                <a16:creationId xmlns:a16="http://schemas.microsoft.com/office/drawing/2014/main" id="{F096F275-8DAA-6490-B0AF-F46C438DC7A4}"/>
              </a:ext>
            </a:extLst>
          </p:cNvPr>
          <p:cNvSpPr txBox="1"/>
          <p:nvPr/>
        </p:nvSpPr>
        <p:spPr>
          <a:xfrm>
            <a:off x="4863571" y="9614725"/>
            <a:ext cx="669808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latin typeface="PT Serif"/>
              </a:rPr>
              <a:t>Mexican Rule and Texas Revolution </a:t>
            </a:r>
            <a:endParaRPr lang="en-US" sz="3000">
              <a:latin typeface="PT Serif"/>
            </a:endParaRPr>
          </a:p>
        </p:txBody>
      </p:sp>
      <p:sp>
        <p:nvSpPr>
          <p:cNvPr id="2" name="Rectangle: Rounded Corners 1">
            <a:extLst>
              <a:ext uri="{FF2B5EF4-FFF2-40B4-BE49-F238E27FC236}">
                <a16:creationId xmlns:a16="http://schemas.microsoft.com/office/drawing/2014/main" id="{47FD17FF-DD20-AA39-822E-611E653DD521}"/>
              </a:ext>
            </a:extLst>
          </p:cNvPr>
          <p:cNvSpPr/>
          <p:nvPr/>
        </p:nvSpPr>
        <p:spPr>
          <a:xfrm>
            <a:off x="323595" y="1219469"/>
            <a:ext cx="7038662" cy="2844887"/>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1800"/>
              </a:spcAft>
            </a:pPr>
            <a:endParaRPr lang="en-US" sz="1600" b="1">
              <a:solidFill>
                <a:srgbClr val="000000"/>
              </a:solidFill>
              <a:latin typeface="PT Serif"/>
            </a:endParaRPr>
          </a:p>
          <a:p>
            <a:pPr algn="ctr">
              <a:spcAft>
                <a:spcPts val="1800"/>
              </a:spcAft>
            </a:pPr>
            <a:r>
              <a:rPr lang="en-US" sz="1600" b="1">
                <a:solidFill>
                  <a:srgbClr val="000000"/>
                </a:solidFill>
                <a:latin typeface="PT Serif"/>
              </a:rPr>
              <a:t>Mexico City Commission opinion presented to the Sovereign Governing Board of the Mexican Empire</a:t>
            </a:r>
            <a:endParaRPr lang="en-US" sz="1600">
              <a:solidFill>
                <a:srgbClr val="000000"/>
              </a:solidFill>
              <a:latin typeface="PT Serif"/>
            </a:endParaRPr>
          </a:p>
          <a:p>
            <a:r>
              <a:rPr lang="en-US" sz="1600">
                <a:solidFill>
                  <a:srgbClr val="000000"/>
                </a:solidFill>
                <a:latin typeface="PT Serif"/>
              </a:rPr>
              <a:t>“The most important problem is the security of the Province of Texas… It would be an irreparable loss to the Empire if this beautiful Province is lost. In order to save it there remains only one recourse—to populate it.” </a:t>
            </a:r>
          </a:p>
          <a:p>
            <a:pPr algn="r"/>
            <a:endParaRPr lang="en-US" sz="1200" b="1" i="1">
              <a:solidFill>
                <a:srgbClr val="000000"/>
              </a:solidFill>
              <a:latin typeface="PT Serif"/>
            </a:endParaRPr>
          </a:p>
          <a:p>
            <a:pPr algn="r"/>
            <a:endParaRPr lang="en-US" sz="1200" b="1" i="1">
              <a:solidFill>
                <a:srgbClr val="000000"/>
              </a:solidFill>
              <a:latin typeface="PT Serif"/>
            </a:endParaRPr>
          </a:p>
          <a:p>
            <a:pPr algn="r"/>
            <a:r>
              <a:rPr lang="en-US" sz="1200" b="1" i="1">
                <a:solidFill>
                  <a:srgbClr val="000000"/>
                </a:solidFill>
                <a:latin typeface="PT Serif"/>
              </a:rPr>
              <a:t>Mexican Government Official</a:t>
            </a:r>
            <a:endParaRPr lang="en-US" sz="1200">
              <a:solidFill>
                <a:srgbClr val="000000"/>
              </a:solidFill>
              <a:latin typeface="PT Serif"/>
            </a:endParaRPr>
          </a:p>
          <a:p>
            <a:pPr algn="ctr"/>
            <a:endParaRPr lang="en-US">
              <a:latin typeface="PT Serif"/>
            </a:endParaRPr>
          </a:p>
        </p:txBody>
      </p:sp>
      <p:sp>
        <p:nvSpPr>
          <p:cNvPr id="3" name="Rectangle: Rounded Corners 2">
            <a:extLst>
              <a:ext uri="{FF2B5EF4-FFF2-40B4-BE49-F238E27FC236}">
                <a16:creationId xmlns:a16="http://schemas.microsoft.com/office/drawing/2014/main" id="{2009E4F5-8B17-0DB3-FAEE-05675731878A}"/>
              </a:ext>
            </a:extLst>
          </p:cNvPr>
          <p:cNvSpPr/>
          <p:nvPr/>
        </p:nvSpPr>
        <p:spPr>
          <a:xfrm>
            <a:off x="309529" y="4306972"/>
            <a:ext cx="7052394" cy="5054167"/>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rtl="0"/>
            <a:r>
              <a:rPr lang="en-US" sz="1600" b="1" baseline="0">
                <a:solidFill>
                  <a:schemeClr val="tx1"/>
                </a:solidFill>
                <a:latin typeface="PT Serif"/>
                <a:ea typeface="Segoe UI"/>
                <a:cs typeface="Segoe UI"/>
              </a:rPr>
              <a:t>José Maria Sanchez, a member of Mexico’s artillery corps, accompanied Manuel Mier y </a:t>
            </a:r>
            <a:r>
              <a:rPr lang="en-US" sz="1600" b="1" baseline="0" err="1">
                <a:solidFill>
                  <a:schemeClr val="tx1"/>
                </a:solidFill>
                <a:latin typeface="PT Serif"/>
                <a:ea typeface="Segoe UI"/>
                <a:cs typeface="Segoe UI"/>
              </a:rPr>
              <a:t>Téran</a:t>
            </a:r>
            <a:r>
              <a:rPr lang="en-US" sz="1600" b="1" baseline="0">
                <a:solidFill>
                  <a:schemeClr val="tx1"/>
                </a:solidFill>
                <a:latin typeface="PT Serif"/>
                <a:ea typeface="Segoe UI"/>
                <a:cs typeface="Segoe UI"/>
              </a:rPr>
              <a:t> on his investigations of Texas, “</a:t>
            </a:r>
            <a:r>
              <a:rPr lang="en-US" sz="1600" b="1" i="1" baseline="0">
                <a:solidFill>
                  <a:schemeClr val="tx1"/>
                </a:solidFill>
                <a:latin typeface="PT Serif"/>
                <a:ea typeface="Segoe UI"/>
                <a:cs typeface="Segoe UI"/>
              </a:rPr>
              <a:t>A Trip to Texas in 1828</a:t>
            </a:r>
            <a:r>
              <a:rPr lang="en-US" sz="1600" b="1" baseline="0">
                <a:solidFill>
                  <a:schemeClr val="tx1"/>
                </a:solidFill>
                <a:latin typeface="PT Serif"/>
                <a:ea typeface="Segoe UI"/>
                <a:cs typeface="Segoe UI"/>
              </a:rPr>
              <a:t>”</a:t>
            </a:r>
            <a:r>
              <a:rPr lang="en-US" sz="1600">
                <a:solidFill>
                  <a:schemeClr val="tx1"/>
                </a:solidFill>
                <a:latin typeface="PT Serif"/>
                <a:ea typeface="Segoe UI"/>
                <a:cs typeface="Segoe UI"/>
              </a:rPr>
              <a:t>​</a:t>
            </a:r>
          </a:p>
          <a:p>
            <a:pPr algn="ctr"/>
            <a:endParaRPr lang="en-US" sz="1600">
              <a:solidFill>
                <a:schemeClr val="tx1"/>
              </a:solidFill>
              <a:latin typeface="PT Serif"/>
              <a:ea typeface="Segoe UI"/>
              <a:cs typeface="Segoe UI"/>
            </a:endParaRPr>
          </a:p>
          <a:p>
            <a:pPr rtl="0"/>
            <a:r>
              <a:rPr lang="en-US" sz="1600" baseline="0">
                <a:solidFill>
                  <a:schemeClr val="tx1"/>
                </a:solidFill>
                <a:latin typeface="PT Serif"/>
                <a:ea typeface="Segoe UI"/>
                <a:cs typeface="Segoe UI"/>
              </a:rPr>
              <a:t>“Although the soil is very rich, the inhabitants do not cultivate it because of the danger incurred from Indian attacks as soon as they get any distance from the houses, as the Indians often lurk in the surrounding country…” </a:t>
            </a:r>
            <a:r>
              <a:rPr lang="en-US" sz="1600">
                <a:solidFill>
                  <a:schemeClr val="tx1"/>
                </a:solidFill>
                <a:latin typeface="PT Serif"/>
                <a:ea typeface="Segoe UI"/>
                <a:cs typeface="Segoe UI"/>
              </a:rPr>
              <a:t>​</a:t>
            </a:r>
          </a:p>
          <a:p>
            <a:endParaRPr lang="en-US" sz="1600">
              <a:solidFill>
                <a:schemeClr val="tx1"/>
              </a:solidFill>
              <a:latin typeface="PT Serif"/>
              <a:ea typeface="Segoe UI"/>
              <a:cs typeface="Segoe UI"/>
            </a:endParaRPr>
          </a:p>
          <a:p>
            <a:pPr rtl="0"/>
            <a:r>
              <a:rPr lang="en-US" sz="1600" baseline="0">
                <a:solidFill>
                  <a:schemeClr val="tx1"/>
                </a:solidFill>
                <a:latin typeface="PT Serif"/>
                <a:ea typeface="Segoe UI"/>
                <a:cs typeface="Segoe UI"/>
              </a:rPr>
              <a:t>“No measures can be taken for the maintenance of a continuous watch on account of the sad condition of the troops, especially since they lack all resources. For months, and even years at times, these troops have gone without salary or supplies, constantly in active service against the Indians, dependent for their subsistence on buffalo meat, deer, and other game they may be able to secure with great difficulty. The government, nevertheless, has not helped their condition in spite of repeated and frequent remonstrances.” </a:t>
            </a:r>
            <a:r>
              <a:rPr lang="en-US" sz="1600">
                <a:solidFill>
                  <a:schemeClr val="tx1"/>
                </a:solidFill>
                <a:latin typeface="PT Serif"/>
                <a:ea typeface="Segoe UI"/>
                <a:cs typeface="Segoe UI"/>
              </a:rPr>
              <a:t>​</a:t>
            </a:r>
          </a:p>
          <a:p>
            <a:endParaRPr lang="en-US" sz="1600">
              <a:solidFill>
                <a:schemeClr val="tx1"/>
              </a:solidFill>
              <a:latin typeface="PT Serif"/>
              <a:ea typeface="Segoe UI"/>
              <a:cs typeface="Segoe UI"/>
            </a:endParaRPr>
          </a:p>
          <a:p>
            <a:pPr algn="r" rtl="0"/>
            <a:r>
              <a:rPr lang="en-US" sz="1200" b="1" i="1" baseline="0">
                <a:solidFill>
                  <a:schemeClr val="tx1"/>
                </a:solidFill>
                <a:latin typeface="PT Serif"/>
                <a:ea typeface="Segoe UI"/>
                <a:cs typeface="Segoe UI"/>
              </a:rPr>
              <a:t>Mexican Government Official</a:t>
            </a:r>
            <a:endParaRPr lang="en-US">
              <a:solidFill>
                <a:schemeClr val="tx1"/>
              </a:solidFill>
              <a:latin typeface="PT Serif"/>
            </a:endParaRPr>
          </a:p>
        </p:txBody>
      </p:sp>
      <p:pic>
        <p:nvPicPr>
          <p:cNvPr id="4" name="Picture 3" descr="A white text on a black background&#10;&#10;Description automatically generated">
            <a:extLst>
              <a:ext uri="{FF2B5EF4-FFF2-40B4-BE49-F238E27FC236}">
                <a16:creationId xmlns:a16="http://schemas.microsoft.com/office/drawing/2014/main" id="{FD5F3B64-850A-A21A-19A5-86ADFC34D2F0}"/>
              </a:ext>
            </a:extLst>
          </p:cNvPr>
          <p:cNvPicPr>
            <a:picLocks noChangeAspect="1"/>
          </p:cNvPicPr>
          <p:nvPr/>
        </p:nvPicPr>
        <p:blipFill>
          <a:blip r:embed="rId3"/>
          <a:stretch>
            <a:fillRect/>
          </a:stretch>
        </p:blipFill>
        <p:spPr>
          <a:xfrm>
            <a:off x="5706493" y="14111"/>
            <a:ext cx="1844573" cy="760974"/>
          </a:xfrm>
          <a:prstGeom prst="rect">
            <a:avLst/>
          </a:prstGeom>
        </p:spPr>
      </p:pic>
    </p:spTree>
    <p:extLst>
      <p:ext uri="{BB962C8B-B14F-4D97-AF65-F5344CB8AC3E}">
        <p14:creationId xmlns:p14="http://schemas.microsoft.com/office/powerpoint/2010/main" val="943776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C627F7D-66AC-4FE5-7360-CBD251C0AA95}"/>
              </a:ext>
            </a:extLst>
          </p:cNvPr>
          <p:cNvPicPr>
            <a:picLocks noChangeAspect="1"/>
          </p:cNvPicPr>
          <p:nvPr/>
        </p:nvPicPr>
        <p:blipFill>
          <a:blip r:embed="rId2"/>
          <a:stretch>
            <a:fillRect/>
          </a:stretch>
        </p:blipFill>
        <p:spPr>
          <a:xfrm rot="5400000">
            <a:off x="3635338" y="5908134"/>
            <a:ext cx="496878" cy="7801168"/>
          </a:xfrm>
          <a:prstGeom prst="rect">
            <a:avLst/>
          </a:prstGeom>
        </p:spPr>
      </p:pic>
      <p:sp>
        <p:nvSpPr>
          <p:cNvPr id="12" name="TextBox 11">
            <a:extLst>
              <a:ext uri="{FF2B5EF4-FFF2-40B4-BE49-F238E27FC236}">
                <a16:creationId xmlns:a16="http://schemas.microsoft.com/office/drawing/2014/main" id="{240F7491-8412-1272-0808-66E291D3D2B1}"/>
              </a:ext>
            </a:extLst>
          </p:cNvPr>
          <p:cNvSpPr txBox="1"/>
          <p:nvPr/>
        </p:nvSpPr>
        <p:spPr>
          <a:xfrm>
            <a:off x="7375823" y="9574702"/>
            <a:ext cx="32363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solidFill>
                  <a:srgbClr val="FFFFFF"/>
                </a:solidFill>
                <a:latin typeface="PT Serif"/>
              </a:rPr>
              <a:t>2</a:t>
            </a:r>
          </a:p>
        </p:txBody>
      </p:sp>
      <p:sp>
        <p:nvSpPr>
          <p:cNvPr id="13" name="TextBox 12">
            <a:extLst>
              <a:ext uri="{FF2B5EF4-FFF2-40B4-BE49-F238E27FC236}">
                <a16:creationId xmlns:a16="http://schemas.microsoft.com/office/drawing/2014/main" id="{39EA1AD8-FD7F-AF0B-D44A-FE68D8CB777B}"/>
              </a:ext>
            </a:extLst>
          </p:cNvPr>
          <p:cNvSpPr txBox="1"/>
          <p:nvPr/>
        </p:nvSpPr>
        <p:spPr>
          <a:xfrm>
            <a:off x="305415" y="65084"/>
            <a:ext cx="6741106" cy="754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a:solidFill>
                  <a:schemeClr val="bg1"/>
                </a:solidFill>
                <a:latin typeface="PT Serif"/>
              </a:rPr>
              <a:t>Lesson Plan: Colonizing Texas</a:t>
            </a:r>
          </a:p>
          <a:p>
            <a:r>
              <a:rPr lang="en-US">
                <a:solidFill>
                  <a:schemeClr val="bg1"/>
                </a:solidFill>
                <a:latin typeface="PT Serif"/>
              </a:rPr>
              <a:t>Primary Source Excerpt Cards</a:t>
            </a:r>
          </a:p>
        </p:txBody>
      </p:sp>
      <p:sp>
        <p:nvSpPr>
          <p:cNvPr id="16" name="TextBox 15">
            <a:extLst>
              <a:ext uri="{FF2B5EF4-FFF2-40B4-BE49-F238E27FC236}">
                <a16:creationId xmlns:a16="http://schemas.microsoft.com/office/drawing/2014/main" id="{F096F275-8DAA-6490-B0AF-F46C438DC7A4}"/>
              </a:ext>
            </a:extLst>
          </p:cNvPr>
          <p:cNvSpPr txBox="1"/>
          <p:nvPr/>
        </p:nvSpPr>
        <p:spPr>
          <a:xfrm>
            <a:off x="4891035" y="9655893"/>
            <a:ext cx="248231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rgbClr val="FFFFFF"/>
                </a:solidFill>
                <a:latin typeface="PT Serif"/>
              </a:rPr>
              <a:t>Mexican Rule and Texas Revolution </a:t>
            </a:r>
            <a:endParaRPr lang="en-US" sz="3000">
              <a:solidFill>
                <a:srgbClr val="FFFFFF"/>
              </a:solidFill>
              <a:latin typeface="PT Serif"/>
            </a:endParaRPr>
          </a:p>
        </p:txBody>
      </p:sp>
      <p:sp>
        <p:nvSpPr>
          <p:cNvPr id="2" name="Rectangle: Rounded Corners 1">
            <a:extLst>
              <a:ext uri="{FF2B5EF4-FFF2-40B4-BE49-F238E27FC236}">
                <a16:creationId xmlns:a16="http://schemas.microsoft.com/office/drawing/2014/main" id="{47FD17FF-DD20-AA39-822E-611E653DD521}"/>
              </a:ext>
            </a:extLst>
          </p:cNvPr>
          <p:cNvSpPr/>
          <p:nvPr/>
        </p:nvSpPr>
        <p:spPr>
          <a:xfrm>
            <a:off x="309863" y="286356"/>
            <a:ext cx="7093590" cy="2762553"/>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endParaRPr lang="en-US" sz="1600" b="1">
              <a:solidFill>
                <a:srgbClr val="000000"/>
              </a:solidFill>
              <a:latin typeface="PT Serif"/>
            </a:endParaRPr>
          </a:p>
          <a:p>
            <a:pPr algn="ctr">
              <a:spcAft>
                <a:spcPts val="1800"/>
              </a:spcAft>
            </a:pPr>
            <a:r>
              <a:rPr lang="en-US" sz="1600" b="1">
                <a:solidFill>
                  <a:srgbClr val="000000"/>
                </a:solidFill>
                <a:latin typeface="PT Serif"/>
              </a:rPr>
              <a:t>Representative </a:t>
            </a:r>
            <a:r>
              <a:rPr lang="en-US" sz="1600" b="1" err="1">
                <a:solidFill>
                  <a:srgbClr val="000000"/>
                </a:solidFill>
                <a:latin typeface="PT Serif"/>
              </a:rPr>
              <a:t>Argandar</a:t>
            </a:r>
            <a:r>
              <a:rPr lang="en-US" sz="1600" b="1">
                <a:solidFill>
                  <a:srgbClr val="000000"/>
                </a:solidFill>
                <a:latin typeface="PT Serif"/>
              </a:rPr>
              <a:t> from Michoacan in debates of November 23 and November 26, 1822</a:t>
            </a:r>
            <a:endParaRPr lang="en-US" sz="1600">
              <a:solidFill>
                <a:srgbClr val="000000"/>
              </a:solidFill>
              <a:latin typeface="PT Serif"/>
            </a:endParaRPr>
          </a:p>
          <a:p>
            <a:r>
              <a:rPr lang="en-US" sz="1600">
                <a:solidFill>
                  <a:srgbClr val="000000"/>
                </a:solidFill>
                <a:latin typeface="PT Serif"/>
              </a:rPr>
              <a:t>“If they wish to come, they will do under the condition that they will not have slaves. This will be the highest honor of the Mexican nation.” </a:t>
            </a:r>
          </a:p>
          <a:p>
            <a:endParaRPr lang="en-US" sz="1600">
              <a:solidFill>
                <a:srgbClr val="000000"/>
              </a:solidFill>
              <a:latin typeface="PT Serif"/>
            </a:endParaRPr>
          </a:p>
          <a:p>
            <a:pPr algn="r"/>
            <a:r>
              <a:rPr lang="en-US" sz="1200" b="1" i="1">
                <a:solidFill>
                  <a:srgbClr val="000000"/>
                </a:solidFill>
                <a:latin typeface="PT Serif"/>
              </a:rPr>
              <a:t>Mexican Government Official</a:t>
            </a:r>
            <a:endParaRPr lang="en-US" sz="1200">
              <a:solidFill>
                <a:srgbClr val="000000"/>
              </a:solidFill>
              <a:latin typeface="PT Serif"/>
            </a:endParaRPr>
          </a:p>
          <a:p>
            <a:pPr algn="ctr">
              <a:spcAft>
                <a:spcPts val="1800"/>
              </a:spcAft>
            </a:pPr>
            <a:endParaRPr lang="en-US" sz="1600" b="1">
              <a:solidFill>
                <a:srgbClr val="000000"/>
              </a:solidFill>
              <a:latin typeface="PT Serif"/>
            </a:endParaRPr>
          </a:p>
        </p:txBody>
      </p:sp>
      <p:sp>
        <p:nvSpPr>
          <p:cNvPr id="4" name="Rectangle: Rounded Corners 3">
            <a:extLst>
              <a:ext uri="{FF2B5EF4-FFF2-40B4-BE49-F238E27FC236}">
                <a16:creationId xmlns:a16="http://schemas.microsoft.com/office/drawing/2014/main" id="{1984D13B-3C9B-7EF3-E63A-495686754C3D}"/>
              </a:ext>
            </a:extLst>
          </p:cNvPr>
          <p:cNvSpPr/>
          <p:nvPr/>
        </p:nvSpPr>
        <p:spPr>
          <a:xfrm>
            <a:off x="309500" y="3360137"/>
            <a:ext cx="7079858" cy="2776276"/>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endParaRPr lang="en-US" sz="1600" b="1">
              <a:solidFill>
                <a:srgbClr val="000000"/>
              </a:solidFill>
              <a:latin typeface="PT Serif"/>
            </a:endParaRPr>
          </a:p>
          <a:p>
            <a:pPr algn="ctr">
              <a:spcAft>
                <a:spcPts val="1800"/>
              </a:spcAft>
            </a:pPr>
            <a:r>
              <a:rPr lang="en-US" sz="1600" b="1">
                <a:solidFill>
                  <a:srgbClr val="000000"/>
                </a:solidFill>
                <a:latin typeface="PT Serif"/>
              </a:rPr>
              <a:t>Governor Antonio Martinez to Gaspar Lopez on February 6, 1822 </a:t>
            </a:r>
            <a:endParaRPr lang="en-US" sz="1600">
              <a:solidFill>
                <a:srgbClr val="000000"/>
              </a:solidFill>
              <a:latin typeface="PT Serif"/>
            </a:endParaRPr>
          </a:p>
          <a:p>
            <a:pPr>
              <a:spcAft>
                <a:spcPts val="1800"/>
              </a:spcAft>
            </a:pPr>
            <a:r>
              <a:rPr lang="en-US" sz="1600">
                <a:solidFill>
                  <a:srgbClr val="000000"/>
                </a:solidFill>
                <a:latin typeface="PT Serif"/>
              </a:rPr>
              <a:t>“It is absolutely necessary that the nation make some effort to populate it… admitting foreigners would be the easiest, least expensive, and fastest mode.” </a:t>
            </a:r>
          </a:p>
          <a:p>
            <a:pPr algn="r"/>
            <a:r>
              <a:rPr lang="en-US" sz="1200" b="1" i="1">
                <a:solidFill>
                  <a:srgbClr val="000000"/>
                </a:solidFill>
                <a:latin typeface="PT Serif"/>
              </a:rPr>
              <a:t>Tejano Resident</a:t>
            </a:r>
            <a:endParaRPr lang="en-US" sz="1200">
              <a:solidFill>
                <a:srgbClr val="000000"/>
              </a:solidFill>
              <a:latin typeface="PT Serif"/>
            </a:endParaRPr>
          </a:p>
          <a:p>
            <a:pPr algn="ctr">
              <a:spcAft>
                <a:spcPts val="1800"/>
              </a:spcAft>
            </a:pPr>
            <a:endParaRPr lang="en-US" sz="1600" b="1">
              <a:solidFill>
                <a:srgbClr val="000000"/>
              </a:solidFill>
              <a:latin typeface="PT Serif"/>
            </a:endParaRPr>
          </a:p>
        </p:txBody>
      </p:sp>
      <p:sp>
        <p:nvSpPr>
          <p:cNvPr id="3" name="Rectangle: Rounded Corners 2">
            <a:extLst>
              <a:ext uri="{FF2B5EF4-FFF2-40B4-BE49-F238E27FC236}">
                <a16:creationId xmlns:a16="http://schemas.microsoft.com/office/drawing/2014/main" id="{78B35E22-F32B-E2AC-510E-E64C7BB6185D}"/>
              </a:ext>
            </a:extLst>
          </p:cNvPr>
          <p:cNvSpPr/>
          <p:nvPr/>
        </p:nvSpPr>
        <p:spPr>
          <a:xfrm>
            <a:off x="322810" y="6392751"/>
            <a:ext cx="7079858" cy="2776276"/>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endParaRPr lang="en-US" sz="1600" b="1">
              <a:solidFill>
                <a:srgbClr val="000000"/>
              </a:solidFill>
              <a:latin typeface="PT Serif"/>
            </a:endParaRPr>
          </a:p>
          <a:p>
            <a:pPr algn="ctr">
              <a:spcAft>
                <a:spcPts val="1800"/>
              </a:spcAft>
            </a:pPr>
            <a:r>
              <a:rPr lang="en-US" sz="1600" b="1">
                <a:solidFill>
                  <a:srgbClr val="000000"/>
                </a:solidFill>
                <a:latin typeface="PT Serif"/>
              </a:rPr>
              <a:t>Governor Antonio Martinez 1820 </a:t>
            </a:r>
            <a:endParaRPr lang="en-US" sz="1600">
              <a:solidFill>
                <a:srgbClr val="000000"/>
              </a:solidFill>
              <a:latin typeface="PT Serif"/>
            </a:endParaRPr>
          </a:p>
          <a:p>
            <a:pPr>
              <a:spcAft>
                <a:spcPts val="1800"/>
              </a:spcAft>
            </a:pPr>
            <a:r>
              <a:rPr lang="en-US" sz="1600">
                <a:solidFill>
                  <a:srgbClr val="000000"/>
                </a:solidFill>
                <a:latin typeface="PT Serif"/>
              </a:rPr>
              <a:t>“From now on, I am not responsible for defending and controlling this province that has been placed under my protection.” </a:t>
            </a:r>
          </a:p>
          <a:p>
            <a:pPr algn="r"/>
            <a:endParaRPr lang="en-US" sz="1200" b="1" i="1">
              <a:solidFill>
                <a:srgbClr val="000000"/>
              </a:solidFill>
              <a:latin typeface="PT Serif"/>
            </a:endParaRPr>
          </a:p>
          <a:p>
            <a:pPr algn="r"/>
            <a:endParaRPr lang="en-US" sz="1200" b="1" i="1">
              <a:solidFill>
                <a:srgbClr val="000000"/>
              </a:solidFill>
              <a:latin typeface="PT Serif"/>
            </a:endParaRPr>
          </a:p>
          <a:p>
            <a:pPr algn="r"/>
            <a:r>
              <a:rPr lang="en-US" sz="1200" b="1" i="1">
                <a:solidFill>
                  <a:srgbClr val="000000"/>
                </a:solidFill>
                <a:latin typeface="PT Serif"/>
              </a:rPr>
              <a:t>Tejano Resident</a:t>
            </a:r>
            <a:endParaRPr lang="en-US">
              <a:latin typeface="PT Serif"/>
            </a:endParaRPr>
          </a:p>
          <a:p>
            <a:pPr algn="r"/>
            <a:endParaRPr lang="en-US" sz="1200" b="1" i="1">
              <a:solidFill>
                <a:srgbClr val="000000"/>
              </a:solidFill>
              <a:latin typeface="PT Serif"/>
            </a:endParaRPr>
          </a:p>
          <a:p>
            <a:pPr algn="ctr">
              <a:spcAft>
                <a:spcPts val="1800"/>
              </a:spcAft>
            </a:pPr>
            <a:endParaRPr lang="en-US" sz="1600" b="1">
              <a:solidFill>
                <a:srgbClr val="000000"/>
              </a:solidFill>
              <a:latin typeface="PT Serif"/>
            </a:endParaRPr>
          </a:p>
        </p:txBody>
      </p:sp>
    </p:spTree>
    <p:extLst>
      <p:ext uri="{BB962C8B-B14F-4D97-AF65-F5344CB8AC3E}">
        <p14:creationId xmlns:p14="http://schemas.microsoft.com/office/powerpoint/2010/main" val="402217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9EA1AD8-FD7F-AF0B-D44A-FE68D8CB777B}"/>
              </a:ext>
            </a:extLst>
          </p:cNvPr>
          <p:cNvSpPr txBox="1"/>
          <p:nvPr/>
        </p:nvSpPr>
        <p:spPr>
          <a:xfrm>
            <a:off x="305415" y="65084"/>
            <a:ext cx="6741106" cy="754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a:solidFill>
                  <a:schemeClr val="bg1"/>
                </a:solidFill>
                <a:latin typeface="PT Serif"/>
              </a:rPr>
              <a:t>Lesson Plan: Colonizing Texas</a:t>
            </a:r>
          </a:p>
          <a:p>
            <a:r>
              <a:rPr lang="en-US">
                <a:solidFill>
                  <a:schemeClr val="bg1"/>
                </a:solidFill>
                <a:latin typeface="PT Serif"/>
              </a:rPr>
              <a:t>Primary Source Excerpt Cards</a:t>
            </a:r>
          </a:p>
        </p:txBody>
      </p:sp>
      <p:sp>
        <p:nvSpPr>
          <p:cNvPr id="2" name="Rectangle: Rounded Corners 1">
            <a:extLst>
              <a:ext uri="{FF2B5EF4-FFF2-40B4-BE49-F238E27FC236}">
                <a16:creationId xmlns:a16="http://schemas.microsoft.com/office/drawing/2014/main" id="{47FD17FF-DD20-AA39-822E-611E653DD521}"/>
              </a:ext>
            </a:extLst>
          </p:cNvPr>
          <p:cNvSpPr/>
          <p:nvPr/>
        </p:nvSpPr>
        <p:spPr>
          <a:xfrm>
            <a:off x="309863" y="286356"/>
            <a:ext cx="7093590" cy="2762553"/>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endParaRPr lang="en-US" sz="1600" b="1">
              <a:solidFill>
                <a:srgbClr val="000000"/>
              </a:solidFill>
              <a:latin typeface="PT Serif"/>
            </a:endParaRPr>
          </a:p>
          <a:p>
            <a:pPr algn="ctr">
              <a:spcAft>
                <a:spcPts val="1800"/>
              </a:spcAft>
            </a:pPr>
            <a:r>
              <a:rPr lang="en-US" sz="1600" b="1">
                <a:solidFill>
                  <a:srgbClr val="000000"/>
                </a:solidFill>
                <a:latin typeface="PT Serif"/>
              </a:rPr>
              <a:t>Jose Francisco Ruiz to Stephen F. Austin on Nov. 30, 1826 </a:t>
            </a:r>
            <a:endParaRPr lang="en-US" sz="1600">
              <a:solidFill>
                <a:srgbClr val="000000"/>
              </a:solidFill>
              <a:latin typeface="PT Serif"/>
            </a:endParaRPr>
          </a:p>
          <a:p>
            <a:pPr>
              <a:spcAft>
                <a:spcPts val="1800"/>
              </a:spcAft>
            </a:pPr>
            <a:r>
              <a:rPr lang="en-US" sz="1600">
                <a:solidFill>
                  <a:srgbClr val="000000"/>
                </a:solidFill>
                <a:latin typeface="PT Serif"/>
              </a:rPr>
              <a:t>“I cannot help seeing the advantages which, to my way of thinking, would result if we admitted honest, hardworking people, regardless of what country they come from… even hell itself.” </a:t>
            </a:r>
          </a:p>
          <a:p>
            <a:pPr algn="r"/>
            <a:r>
              <a:rPr lang="en-US" sz="1200" b="1" i="1">
                <a:solidFill>
                  <a:srgbClr val="000000"/>
                </a:solidFill>
                <a:latin typeface="PT Serif"/>
              </a:rPr>
              <a:t>Tejano Resident</a:t>
            </a:r>
            <a:endParaRPr lang="en-US">
              <a:latin typeface="PT Serif"/>
            </a:endParaRPr>
          </a:p>
          <a:p>
            <a:pPr algn="ctr">
              <a:spcAft>
                <a:spcPts val="1800"/>
              </a:spcAft>
            </a:pPr>
            <a:endParaRPr lang="en-US" sz="1600" b="1">
              <a:solidFill>
                <a:srgbClr val="000000"/>
              </a:solidFill>
              <a:latin typeface="PT Serif"/>
            </a:endParaRPr>
          </a:p>
        </p:txBody>
      </p:sp>
      <p:sp>
        <p:nvSpPr>
          <p:cNvPr id="4" name="Rectangle: Rounded Corners 3">
            <a:extLst>
              <a:ext uri="{FF2B5EF4-FFF2-40B4-BE49-F238E27FC236}">
                <a16:creationId xmlns:a16="http://schemas.microsoft.com/office/drawing/2014/main" id="{1984D13B-3C9B-7EF3-E63A-495686754C3D}"/>
              </a:ext>
            </a:extLst>
          </p:cNvPr>
          <p:cNvSpPr/>
          <p:nvPr/>
        </p:nvSpPr>
        <p:spPr>
          <a:xfrm>
            <a:off x="309500" y="3360137"/>
            <a:ext cx="7079858" cy="2776276"/>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r>
              <a:rPr lang="en-US" sz="1600" b="1">
                <a:solidFill>
                  <a:srgbClr val="000000"/>
                </a:solidFill>
                <a:latin typeface="PT Serif"/>
              </a:rPr>
              <a:t>Stephen F. Austin to Joseph H. Hawkins on July 20, 1821 </a:t>
            </a:r>
            <a:endParaRPr lang="en-US" sz="1600">
              <a:solidFill>
                <a:srgbClr val="000000"/>
              </a:solidFill>
              <a:latin typeface="PT Serif"/>
            </a:endParaRPr>
          </a:p>
          <a:p>
            <a:pPr>
              <a:spcAft>
                <a:spcPts val="1800"/>
              </a:spcAft>
            </a:pPr>
            <a:r>
              <a:rPr lang="en-US" sz="1600">
                <a:solidFill>
                  <a:srgbClr val="000000"/>
                </a:solidFill>
                <a:latin typeface="PT Serif"/>
              </a:rPr>
              <a:t>“The objects of this settlement are entirely agricultural. This richness of the soil, healthfulness of the climate, contiguity to the sea, and other natural advantages, promising a reward to our labors, which few spots on the globe could furnish to an equal extent… I hope the newspapers in Mississippi, Tennessee, Kentucky, and Missouri will republish.” </a:t>
            </a:r>
          </a:p>
          <a:p>
            <a:pPr algn="r"/>
            <a:r>
              <a:rPr lang="en-US" sz="1200" b="1" i="1">
                <a:solidFill>
                  <a:srgbClr val="000000"/>
                </a:solidFill>
                <a:latin typeface="PT Serif"/>
              </a:rPr>
              <a:t>Anglo Colonist</a:t>
            </a:r>
            <a:endParaRPr lang="en-US">
              <a:latin typeface="PT Serif"/>
            </a:endParaRPr>
          </a:p>
          <a:p>
            <a:pPr algn="ctr">
              <a:spcAft>
                <a:spcPts val="1800"/>
              </a:spcAft>
            </a:pPr>
            <a:endParaRPr lang="en-US" sz="1600" b="1">
              <a:solidFill>
                <a:srgbClr val="000000"/>
              </a:solidFill>
              <a:latin typeface="PT Serif"/>
            </a:endParaRPr>
          </a:p>
        </p:txBody>
      </p:sp>
      <p:sp>
        <p:nvSpPr>
          <p:cNvPr id="3" name="Rectangle: Rounded Corners 2">
            <a:extLst>
              <a:ext uri="{FF2B5EF4-FFF2-40B4-BE49-F238E27FC236}">
                <a16:creationId xmlns:a16="http://schemas.microsoft.com/office/drawing/2014/main" id="{78B35E22-F32B-E2AC-510E-E64C7BB6185D}"/>
              </a:ext>
            </a:extLst>
          </p:cNvPr>
          <p:cNvSpPr/>
          <p:nvPr/>
        </p:nvSpPr>
        <p:spPr>
          <a:xfrm>
            <a:off x="309078" y="6447640"/>
            <a:ext cx="7079858" cy="2776276"/>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endParaRPr lang="en-US" sz="1600" b="1">
              <a:solidFill>
                <a:srgbClr val="000000"/>
              </a:solidFill>
              <a:latin typeface="PT Serif"/>
            </a:endParaRPr>
          </a:p>
          <a:p>
            <a:pPr algn="ctr">
              <a:spcAft>
                <a:spcPts val="1800"/>
              </a:spcAft>
            </a:pPr>
            <a:endParaRPr lang="en-US" sz="1600" b="1">
              <a:solidFill>
                <a:srgbClr val="000000"/>
              </a:solidFill>
              <a:latin typeface="PT Serif"/>
            </a:endParaRPr>
          </a:p>
          <a:p>
            <a:pPr algn="ctr">
              <a:spcAft>
                <a:spcPts val="1800"/>
              </a:spcAft>
            </a:pPr>
            <a:r>
              <a:rPr lang="en-US" sz="1600" b="1">
                <a:solidFill>
                  <a:srgbClr val="000000"/>
                </a:solidFill>
                <a:latin typeface="PT Serif"/>
              </a:rPr>
              <a:t>Stephen F. Austin quoted in the </a:t>
            </a:r>
            <a:r>
              <a:rPr lang="en-US" sz="1600" b="1" i="1">
                <a:solidFill>
                  <a:srgbClr val="000000"/>
                </a:solidFill>
                <a:latin typeface="PT Serif"/>
              </a:rPr>
              <a:t>Richmond Enquirer </a:t>
            </a:r>
            <a:r>
              <a:rPr lang="en-US" sz="1600" b="1">
                <a:solidFill>
                  <a:srgbClr val="000000"/>
                </a:solidFill>
                <a:latin typeface="PT Serif"/>
              </a:rPr>
              <a:t>November 20, 1821 </a:t>
            </a:r>
            <a:endParaRPr lang="en-US" sz="1600">
              <a:solidFill>
                <a:srgbClr val="000000"/>
              </a:solidFill>
              <a:latin typeface="PT Serif"/>
            </a:endParaRPr>
          </a:p>
          <a:p>
            <a:pPr>
              <a:spcAft>
                <a:spcPts val="1800"/>
              </a:spcAft>
            </a:pPr>
            <a:r>
              <a:rPr lang="en-US" sz="1600">
                <a:solidFill>
                  <a:srgbClr val="000000"/>
                </a:solidFill>
                <a:latin typeface="PT Serif"/>
              </a:rPr>
              <a:t>“…to each individual settler at least 1000 acres of land, for agricultural purposes, and an additional quantity to settlers in proportion to the size of their families, number of their slaves, and resources they possess for cultivating the soil.” </a:t>
            </a:r>
          </a:p>
          <a:p>
            <a:pPr algn="r"/>
            <a:r>
              <a:rPr lang="en-US" sz="1200" b="1" i="1">
                <a:solidFill>
                  <a:srgbClr val="000000"/>
                </a:solidFill>
                <a:latin typeface="PT Serif"/>
              </a:rPr>
              <a:t>Anglo Colonist</a:t>
            </a:r>
            <a:endParaRPr lang="en-US" sz="1200">
              <a:solidFill>
                <a:srgbClr val="000000"/>
              </a:solidFill>
              <a:latin typeface="PT Serif"/>
            </a:endParaRPr>
          </a:p>
          <a:p>
            <a:pPr algn="ctr">
              <a:spcAft>
                <a:spcPts val="1800"/>
              </a:spcAft>
            </a:pPr>
            <a:endParaRPr lang="en-US" sz="1600" b="1">
              <a:solidFill>
                <a:srgbClr val="000000"/>
              </a:solidFill>
              <a:latin typeface="PT Serif"/>
            </a:endParaRPr>
          </a:p>
          <a:p>
            <a:pPr algn="r"/>
            <a:endParaRPr lang="en-US" sz="1200" b="1" i="1">
              <a:solidFill>
                <a:srgbClr val="000000"/>
              </a:solidFill>
              <a:latin typeface="PT Serif"/>
            </a:endParaRPr>
          </a:p>
          <a:p>
            <a:pPr algn="r"/>
            <a:endParaRPr lang="en-US" sz="1200" b="1" i="1">
              <a:solidFill>
                <a:srgbClr val="000000"/>
              </a:solidFill>
              <a:latin typeface="PT Serif"/>
            </a:endParaRPr>
          </a:p>
          <a:p>
            <a:pPr algn="ctr">
              <a:spcAft>
                <a:spcPts val="1800"/>
              </a:spcAft>
            </a:pPr>
            <a:endParaRPr lang="en-US" sz="1600" b="1">
              <a:solidFill>
                <a:srgbClr val="000000"/>
              </a:solidFill>
              <a:latin typeface="PT Serif"/>
            </a:endParaRPr>
          </a:p>
        </p:txBody>
      </p:sp>
      <p:pic>
        <p:nvPicPr>
          <p:cNvPr id="7" name="Picture 6">
            <a:extLst>
              <a:ext uri="{FF2B5EF4-FFF2-40B4-BE49-F238E27FC236}">
                <a16:creationId xmlns:a16="http://schemas.microsoft.com/office/drawing/2014/main" id="{CDB77433-3C0A-6E67-4B2F-EFEA28501CA3}"/>
              </a:ext>
            </a:extLst>
          </p:cNvPr>
          <p:cNvPicPr>
            <a:picLocks noChangeAspect="1"/>
          </p:cNvPicPr>
          <p:nvPr/>
        </p:nvPicPr>
        <p:blipFill>
          <a:blip r:embed="rId2"/>
          <a:stretch>
            <a:fillRect/>
          </a:stretch>
        </p:blipFill>
        <p:spPr>
          <a:xfrm rot="5400000">
            <a:off x="3635338" y="5908134"/>
            <a:ext cx="496878" cy="7801168"/>
          </a:xfrm>
          <a:prstGeom prst="rect">
            <a:avLst/>
          </a:prstGeom>
        </p:spPr>
      </p:pic>
      <p:sp>
        <p:nvSpPr>
          <p:cNvPr id="9" name="TextBox 8">
            <a:extLst>
              <a:ext uri="{FF2B5EF4-FFF2-40B4-BE49-F238E27FC236}">
                <a16:creationId xmlns:a16="http://schemas.microsoft.com/office/drawing/2014/main" id="{0C3A5E88-83B4-A709-ADB9-A83BFCD63895}"/>
              </a:ext>
            </a:extLst>
          </p:cNvPr>
          <p:cNvSpPr txBox="1"/>
          <p:nvPr/>
        </p:nvSpPr>
        <p:spPr>
          <a:xfrm>
            <a:off x="7375823" y="9574702"/>
            <a:ext cx="32363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solidFill>
                  <a:srgbClr val="FFFFFF"/>
                </a:solidFill>
                <a:latin typeface="PT Serif"/>
              </a:rPr>
              <a:t>3</a:t>
            </a:r>
          </a:p>
        </p:txBody>
      </p:sp>
      <p:sp>
        <p:nvSpPr>
          <p:cNvPr id="11" name="TextBox 10">
            <a:extLst>
              <a:ext uri="{FF2B5EF4-FFF2-40B4-BE49-F238E27FC236}">
                <a16:creationId xmlns:a16="http://schemas.microsoft.com/office/drawing/2014/main" id="{F7D2BBD1-D542-CECF-5585-F99393A174F8}"/>
              </a:ext>
            </a:extLst>
          </p:cNvPr>
          <p:cNvSpPr txBox="1"/>
          <p:nvPr/>
        </p:nvSpPr>
        <p:spPr>
          <a:xfrm>
            <a:off x="4891035" y="9655893"/>
            <a:ext cx="248231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rgbClr val="FFFFFF"/>
                </a:solidFill>
                <a:latin typeface="PT Serif"/>
              </a:rPr>
              <a:t>Mexican Rule and Texas Revolution </a:t>
            </a:r>
            <a:endParaRPr lang="en-US" sz="3000">
              <a:solidFill>
                <a:srgbClr val="FFFFFF"/>
              </a:solidFill>
              <a:latin typeface="PT Serif"/>
            </a:endParaRPr>
          </a:p>
        </p:txBody>
      </p:sp>
    </p:spTree>
    <p:extLst>
      <p:ext uri="{BB962C8B-B14F-4D97-AF65-F5344CB8AC3E}">
        <p14:creationId xmlns:p14="http://schemas.microsoft.com/office/powerpoint/2010/main" val="147548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9EA1AD8-FD7F-AF0B-D44A-FE68D8CB777B}"/>
              </a:ext>
            </a:extLst>
          </p:cNvPr>
          <p:cNvSpPr txBox="1"/>
          <p:nvPr/>
        </p:nvSpPr>
        <p:spPr>
          <a:xfrm>
            <a:off x="305415" y="65084"/>
            <a:ext cx="6741106" cy="754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a:solidFill>
                  <a:schemeClr val="bg1"/>
                </a:solidFill>
                <a:latin typeface="PT Serif"/>
              </a:rPr>
              <a:t>Lesson Plan: Colonizing Texas</a:t>
            </a:r>
          </a:p>
          <a:p>
            <a:r>
              <a:rPr lang="en-US">
                <a:solidFill>
                  <a:schemeClr val="bg1"/>
                </a:solidFill>
                <a:latin typeface="PT Serif"/>
              </a:rPr>
              <a:t>Primary Source Excerpt Cards</a:t>
            </a:r>
          </a:p>
        </p:txBody>
      </p:sp>
      <p:sp>
        <p:nvSpPr>
          <p:cNvPr id="2" name="Rectangle: Rounded Corners 1">
            <a:extLst>
              <a:ext uri="{FF2B5EF4-FFF2-40B4-BE49-F238E27FC236}">
                <a16:creationId xmlns:a16="http://schemas.microsoft.com/office/drawing/2014/main" id="{47FD17FF-DD20-AA39-822E-611E653DD521}"/>
              </a:ext>
            </a:extLst>
          </p:cNvPr>
          <p:cNvSpPr/>
          <p:nvPr/>
        </p:nvSpPr>
        <p:spPr>
          <a:xfrm>
            <a:off x="296131" y="190301"/>
            <a:ext cx="7093590" cy="2529275"/>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r>
              <a:rPr lang="en-US" sz="1600" b="1">
                <a:solidFill>
                  <a:srgbClr val="000000"/>
                </a:solidFill>
                <a:latin typeface="PT Serif"/>
              </a:rPr>
              <a:t>Stephen F. Austin’s diary on first trip to Texas on September 17, 1821,   page 21 </a:t>
            </a:r>
            <a:endParaRPr lang="en-US" sz="1600">
              <a:solidFill>
                <a:srgbClr val="000000"/>
              </a:solidFill>
              <a:latin typeface="PT Serif"/>
            </a:endParaRPr>
          </a:p>
          <a:p>
            <a:pPr>
              <a:spcAft>
                <a:spcPts val="1800"/>
              </a:spcAft>
            </a:pPr>
            <a:r>
              <a:rPr lang="en-US" sz="1600">
                <a:solidFill>
                  <a:srgbClr val="000000"/>
                </a:solidFill>
                <a:latin typeface="PT Serif"/>
              </a:rPr>
              <a:t>“These Indians… may be called universal enemies to man… An American population will be the signal of their extermination for there will be no way of subduing them but extermination.” </a:t>
            </a:r>
          </a:p>
          <a:p>
            <a:pPr algn="r"/>
            <a:r>
              <a:rPr lang="en-US" sz="1200" b="1" i="1">
                <a:solidFill>
                  <a:srgbClr val="000000"/>
                </a:solidFill>
                <a:latin typeface="PT Serif"/>
              </a:rPr>
              <a:t>Anglo Colonist</a:t>
            </a:r>
            <a:endParaRPr lang="en-US">
              <a:latin typeface="PT Serif"/>
            </a:endParaRPr>
          </a:p>
        </p:txBody>
      </p:sp>
      <p:sp>
        <p:nvSpPr>
          <p:cNvPr id="5" name="Rectangle: Rounded Corners 4">
            <a:extLst>
              <a:ext uri="{FF2B5EF4-FFF2-40B4-BE49-F238E27FC236}">
                <a16:creationId xmlns:a16="http://schemas.microsoft.com/office/drawing/2014/main" id="{48728A7E-203B-65D4-015C-05AAAA2200D5}"/>
              </a:ext>
            </a:extLst>
          </p:cNvPr>
          <p:cNvSpPr/>
          <p:nvPr/>
        </p:nvSpPr>
        <p:spPr>
          <a:xfrm>
            <a:off x="309539" y="2893581"/>
            <a:ext cx="7093590" cy="2542998"/>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r>
              <a:rPr lang="en-US" sz="1600" b="1">
                <a:solidFill>
                  <a:srgbClr val="000000"/>
                </a:solidFill>
                <a:latin typeface="PT Serif"/>
              </a:rPr>
              <a:t>Stephen F. Austin to Edward Lovelace on Nov. 22, 1822 </a:t>
            </a:r>
            <a:endParaRPr lang="en-US" sz="1600">
              <a:solidFill>
                <a:srgbClr val="000000"/>
              </a:solidFill>
              <a:latin typeface="PT Serif"/>
            </a:endParaRPr>
          </a:p>
          <a:p>
            <a:pPr>
              <a:spcAft>
                <a:spcPts val="1800"/>
              </a:spcAft>
            </a:pPr>
            <a:r>
              <a:rPr lang="en-US" sz="1600">
                <a:solidFill>
                  <a:srgbClr val="000000"/>
                </a:solidFill>
                <a:latin typeface="PT Serif"/>
              </a:rPr>
              <a:t>“The principal difficulty is slavery, this they will not admit - as the law is all slaves are to be free in ten years, but I am trying to have it amended so as to make them slaves for life and their children free at 21 years - but do not think I shall succeed in this point…” </a:t>
            </a:r>
          </a:p>
          <a:p>
            <a:pPr algn="r"/>
            <a:r>
              <a:rPr lang="en-US" sz="1200" b="1" i="1">
                <a:solidFill>
                  <a:srgbClr val="000000"/>
                </a:solidFill>
                <a:latin typeface="PT Serif"/>
              </a:rPr>
              <a:t>Anglo Colonist</a:t>
            </a:r>
            <a:endParaRPr lang="en-US">
              <a:latin typeface="PT Serif"/>
            </a:endParaRPr>
          </a:p>
        </p:txBody>
      </p:sp>
      <p:sp>
        <p:nvSpPr>
          <p:cNvPr id="6" name="Rectangle: Rounded Corners 5">
            <a:extLst>
              <a:ext uri="{FF2B5EF4-FFF2-40B4-BE49-F238E27FC236}">
                <a16:creationId xmlns:a16="http://schemas.microsoft.com/office/drawing/2014/main" id="{8F9A1274-123F-3D98-828B-DB403FD81E63}"/>
              </a:ext>
            </a:extLst>
          </p:cNvPr>
          <p:cNvSpPr/>
          <p:nvPr/>
        </p:nvSpPr>
        <p:spPr>
          <a:xfrm>
            <a:off x="309215" y="5624305"/>
            <a:ext cx="7079858" cy="3819165"/>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r>
              <a:rPr lang="en-US" sz="1600" b="1">
                <a:solidFill>
                  <a:srgbClr val="000000"/>
                </a:solidFill>
                <a:latin typeface="PT Serif"/>
              </a:rPr>
              <a:t>Guerrero Decree: </a:t>
            </a:r>
            <a:endParaRPr lang="en-US" sz="1600">
              <a:solidFill>
                <a:srgbClr val="000000"/>
              </a:solidFill>
              <a:latin typeface="PT Serif"/>
            </a:endParaRPr>
          </a:p>
          <a:p>
            <a:pPr>
              <a:spcAft>
                <a:spcPts val="1800"/>
              </a:spcAft>
            </a:pPr>
            <a:r>
              <a:rPr lang="en-US" sz="1600">
                <a:solidFill>
                  <a:srgbClr val="000000"/>
                </a:solidFill>
                <a:latin typeface="PT Serif"/>
              </a:rPr>
              <a:t>1. Slavery is abolished in the republic. </a:t>
            </a:r>
          </a:p>
          <a:p>
            <a:pPr>
              <a:spcAft>
                <a:spcPts val="1800"/>
              </a:spcAft>
            </a:pPr>
            <a:r>
              <a:rPr lang="en-US" sz="1600">
                <a:solidFill>
                  <a:srgbClr val="000000"/>
                </a:solidFill>
                <a:latin typeface="PT Serif"/>
              </a:rPr>
              <a:t>2. Those who up to now had been considered as slaves are therefore free. </a:t>
            </a:r>
          </a:p>
          <a:p>
            <a:pPr>
              <a:spcAft>
                <a:spcPts val="1800"/>
              </a:spcAft>
            </a:pPr>
            <a:r>
              <a:rPr lang="en-US" sz="1600">
                <a:solidFill>
                  <a:srgbClr val="000000"/>
                </a:solidFill>
                <a:latin typeface="PT Serif"/>
              </a:rPr>
              <a:t>3. When the circumstances of the treasury allow it, slave owners will be indemnified in the terms provided by law. </a:t>
            </a:r>
          </a:p>
          <a:p>
            <a:pPr>
              <a:spcAft>
                <a:spcPts val="1800"/>
              </a:spcAft>
            </a:pPr>
            <a:r>
              <a:rPr lang="en-US" sz="1600">
                <a:solidFill>
                  <a:srgbClr val="000000"/>
                </a:solidFill>
                <a:latin typeface="PT Serif"/>
              </a:rPr>
              <a:t>And so that everything contained in this decree has its fullest compliance, I command that it be printed, published and circulated to those who correspond. </a:t>
            </a:r>
          </a:p>
          <a:p>
            <a:pPr algn="r"/>
            <a:r>
              <a:rPr lang="en-US" sz="1200" b="1" i="1">
                <a:solidFill>
                  <a:srgbClr val="000000"/>
                </a:solidFill>
                <a:latin typeface="PT Serif"/>
              </a:rPr>
              <a:t>Anglo Colonist</a:t>
            </a:r>
            <a:endParaRPr lang="en-US">
              <a:latin typeface="PT Serif"/>
            </a:endParaRPr>
          </a:p>
        </p:txBody>
      </p:sp>
      <p:pic>
        <p:nvPicPr>
          <p:cNvPr id="18" name="Picture 17">
            <a:extLst>
              <a:ext uri="{FF2B5EF4-FFF2-40B4-BE49-F238E27FC236}">
                <a16:creationId xmlns:a16="http://schemas.microsoft.com/office/drawing/2014/main" id="{14393776-7D04-D174-994A-DD7D71BE21F8}"/>
              </a:ext>
            </a:extLst>
          </p:cNvPr>
          <p:cNvPicPr>
            <a:picLocks noChangeAspect="1"/>
          </p:cNvPicPr>
          <p:nvPr/>
        </p:nvPicPr>
        <p:blipFill>
          <a:blip r:embed="rId2"/>
          <a:stretch>
            <a:fillRect/>
          </a:stretch>
        </p:blipFill>
        <p:spPr>
          <a:xfrm rot="5400000">
            <a:off x="3635338" y="5908134"/>
            <a:ext cx="496878" cy="7801168"/>
          </a:xfrm>
          <a:prstGeom prst="rect">
            <a:avLst/>
          </a:prstGeom>
        </p:spPr>
      </p:pic>
      <p:sp>
        <p:nvSpPr>
          <p:cNvPr id="20" name="TextBox 19">
            <a:extLst>
              <a:ext uri="{FF2B5EF4-FFF2-40B4-BE49-F238E27FC236}">
                <a16:creationId xmlns:a16="http://schemas.microsoft.com/office/drawing/2014/main" id="{7B550DF1-1E91-47DA-C8DC-E3974A3EFF33}"/>
              </a:ext>
            </a:extLst>
          </p:cNvPr>
          <p:cNvSpPr txBox="1"/>
          <p:nvPr/>
        </p:nvSpPr>
        <p:spPr>
          <a:xfrm>
            <a:off x="7375823" y="9574702"/>
            <a:ext cx="32363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solidFill>
                  <a:srgbClr val="FFFFFF"/>
                </a:solidFill>
                <a:latin typeface="PT Serif"/>
              </a:rPr>
              <a:t>4</a:t>
            </a:r>
          </a:p>
        </p:txBody>
      </p:sp>
      <p:sp>
        <p:nvSpPr>
          <p:cNvPr id="22" name="TextBox 21">
            <a:extLst>
              <a:ext uri="{FF2B5EF4-FFF2-40B4-BE49-F238E27FC236}">
                <a16:creationId xmlns:a16="http://schemas.microsoft.com/office/drawing/2014/main" id="{D93C0BF5-517B-5E25-77B8-AE841BC263DB}"/>
              </a:ext>
            </a:extLst>
          </p:cNvPr>
          <p:cNvSpPr txBox="1"/>
          <p:nvPr/>
        </p:nvSpPr>
        <p:spPr>
          <a:xfrm>
            <a:off x="4891035" y="9655893"/>
            <a:ext cx="248231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rgbClr val="FFFFFF"/>
                </a:solidFill>
                <a:latin typeface="PT Serif"/>
              </a:rPr>
              <a:t>Mexican Rule and Texas Revolution </a:t>
            </a:r>
            <a:endParaRPr lang="en-US" sz="3000">
              <a:solidFill>
                <a:srgbClr val="FFFFFF"/>
              </a:solidFill>
              <a:latin typeface="PT Serif"/>
            </a:endParaRPr>
          </a:p>
        </p:txBody>
      </p:sp>
    </p:spTree>
    <p:extLst>
      <p:ext uri="{BB962C8B-B14F-4D97-AF65-F5344CB8AC3E}">
        <p14:creationId xmlns:p14="http://schemas.microsoft.com/office/powerpoint/2010/main" val="409523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C0EF85A-977D-D55C-ED50-0611D9DD6E99}"/>
              </a:ext>
            </a:extLst>
          </p:cNvPr>
          <p:cNvPicPr>
            <a:picLocks noChangeAspect="1"/>
          </p:cNvPicPr>
          <p:nvPr/>
        </p:nvPicPr>
        <p:blipFill>
          <a:blip r:embed="rId2"/>
          <a:stretch>
            <a:fillRect/>
          </a:stretch>
        </p:blipFill>
        <p:spPr>
          <a:xfrm rot="5400000">
            <a:off x="3635338" y="5908134"/>
            <a:ext cx="496878" cy="7801168"/>
          </a:xfrm>
          <a:prstGeom prst="rect">
            <a:avLst/>
          </a:prstGeom>
        </p:spPr>
      </p:pic>
      <p:sp>
        <p:nvSpPr>
          <p:cNvPr id="8" name="TextBox 7">
            <a:extLst>
              <a:ext uri="{FF2B5EF4-FFF2-40B4-BE49-F238E27FC236}">
                <a16:creationId xmlns:a16="http://schemas.microsoft.com/office/drawing/2014/main" id="{CF48E6F3-57E5-78FD-E91F-EEF369DAB572}"/>
              </a:ext>
            </a:extLst>
          </p:cNvPr>
          <p:cNvSpPr txBox="1"/>
          <p:nvPr/>
        </p:nvSpPr>
        <p:spPr>
          <a:xfrm>
            <a:off x="7375823" y="9574702"/>
            <a:ext cx="32363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solidFill>
                  <a:srgbClr val="FFFFFF"/>
                </a:solidFill>
                <a:latin typeface="PT Serif"/>
              </a:rPr>
              <a:t>5</a:t>
            </a:r>
          </a:p>
        </p:txBody>
      </p:sp>
      <p:sp>
        <p:nvSpPr>
          <p:cNvPr id="10" name="TextBox 9">
            <a:extLst>
              <a:ext uri="{FF2B5EF4-FFF2-40B4-BE49-F238E27FC236}">
                <a16:creationId xmlns:a16="http://schemas.microsoft.com/office/drawing/2014/main" id="{FF2A23C0-0F91-6477-4C37-6C1D861330DF}"/>
              </a:ext>
            </a:extLst>
          </p:cNvPr>
          <p:cNvSpPr txBox="1"/>
          <p:nvPr/>
        </p:nvSpPr>
        <p:spPr>
          <a:xfrm>
            <a:off x="4891035" y="9655893"/>
            <a:ext cx="248231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rgbClr val="FFFFFF"/>
                </a:solidFill>
                <a:latin typeface="PT Serif"/>
              </a:rPr>
              <a:t>Mexican Rule and Texas Revolution </a:t>
            </a:r>
            <a:endParaRPr lang="en-US" sz="3000">
              <a:solidFill>
                <a:srgbClr val="FFFFFF"/>
              </a:solidFill>
              <a:latin typeface="PT Serif"/>
            </a:endParaRPr>
          </a:p>
        </p:txBody>
      </p:sp>
      <p:sp>
        <p:nvSpPr>
          <p:cNvPr id="12" name="Rectangle: Rounded Corners 11">
            <a:extLst>
              <a:ext uri="{FF2B5EF4-FFF2-40B4-BE49-F238E27FC236}">
                <a16:creationId xmlns:a16="http://schemas.microsoft.com/office/drawing/2014/main" id="{25CC0802-286A-FEFC-5285-BECBC3B5E4BF}"/>
              </a:ext>
            </a:extLst>
          </p:cNvPr>
          <p:cNvSpPr/>
          <p:nvPr/>
        </p:nvSpPr>
        <p:spPr>
          <a:xfrm>
            <a:off x="309215" y="807800"/>
            <a:ext cx="7079858" cy="8086780"/>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endParaRPr lang="en-US" sz="1700" b="1">
              <a:solidFill>
                <a:srgbClr val="000000"/>
              </a:solidFill>
              <a:latin typeface="PT Serif"/>
            </a:endParaRPr>
          </a:p>
          <a:p>
            <a:pPr algn="ctr">
              <a:spcAft>
                <a:spcPts val="1800"/>
              </a:spcAft>
            </a:pPr>
            <a:endParaRPr lang="en-US" sz="1700" b="1">
              <a:solidFill>
                <a:srgbClr val="000000"/>
              </a:solidFill>
              <a:latin typeface="PT Serif"/>
            </a:endParaRPr>
          </a:p>
          <a:p>
            <a:pPr algn="ctr">
              <a:spcAft>
                <a:spcPts val="1800"/>
              </a:spcAft>
            </a:pPr>
            <a:r>
              <a:rPr lang="en-US" sz="1700" b="1">
                <a:solidFill>
                  <a:srgbClr val="000000"/>
                </a:solidFill>
                <a:latin typeface="PT Serif"/>
              </a:rPr>
              <a:t>Criminal Regulations in Austin’s Colony June 1824 </a:t>
            </a:r>
            <a:endParaRPr lang="en-US" sz="1700">
              <a:solidFill>
                <a:srgbClr val="000000"/>
              </a:solidFill>
              <a:latin typeface="PT Serif"/>
            </a:endParaRPr>
          </a:p>
          <a:p>
            <a:pPr>
              <a:spcAft>
                <a:spcPts val="1800"/>
              </a:spcAft>
            </a:pPr>
            <a:r>
              <a:rPr lang="en-US" sz="1500">
                <a:solidFill>
                  <a:srgbClr val="000000"/>
                </a:solidFill>
                <a:latin typeface="PT Serif"/>
              </a:rPr>
              <a:t>Article 1: on the appearance of any Indian or Indians in the neighborhood of any of the settlements of this colony, whose conduct justified a belief that their intentions are to still, or community hostilities, or who threaten any settler, or are rude to women or children, it shall be the duty of all and every person to take such Indian or Indians into custody, if in his or their powder to do so, and convey them forthwith to the nearest alcalde, or captain of militia, avoid the use of arms in all cases, unless compelled to resort to them. </a:t>
            </a:r>
          </a:p>
          <a:p>
            <a:pPr>
              <a:spcAft>
                <a:spcPts val="1800"/>
              </a:spcAft>
            </a:pPr>
            <a:r>
              <a:rPr lang="en-US" sz="1500">
                <a:solidFill>
                  <a:srgbClr val="000000"/>
                </a:solidFill>
                <a:latin typeface="PT Serif"/>
              </a:rPr>
              <a:t>Article 2: In case the Indian or Indians mentioned in the last article should be so numerous as to require a strong party to take them, and the men in the immediate neighborhood are insufficient, it shall be the duty of the person who first discovered them, or who are the most interested in their removal, to give notice thereof to the nearest captain of the militia… </a:t>
            </a:r>
          </a:p>
          <a:p>
            <a:pPr>
              <a:spcAft>
                <a:spcPts val="1800"/>
              </a:spcAft>
            </a:pPr>
            <a:r>
              <a:rPr lang="en-US" sz="1500">
                <a:solidFill>
                  <a:srgbClr val="000000"/>
                </a:solidFill>
                <a:latin typeface="PT Serif"/>
              </a:rPr>
              <a:t>Articles 10-14 relate to runaway slaves, kidnapping enslaved individuals, theft by enslaved people etc. </a:t>
            </a:r>
          </a:p>
          <a:p>
            <a:pPr>
              <a:spcAft>
                <a:spcPts val="1800"/>
              </a:spcAft>
            </a:pPr>
            <a:r>
              <a:rPr lang="en-US" sz="1500">
                <a:solidFill>
                  <a:srgbClr val="000000"/>
                </a:solidFill>
                <a:latin typeface="PT Serif"/>
              </a:rPr>
              <a:t>Article 25: Should any piratical or other vessels of a doubtful or suspicious character appear on the coast, or enter any river or inlet within this colony, it should be the duty of the person or persons who discovers them to give immediate information to the nearest alcalde, or to the political chief of the colony. </a:t>
            </a:r>
          </a:p>
          <a:p>
            <a:pPr>
              <a:spcAft>
                <a:spcPts val="1800"/>
              </a:spcAft>
            </a:pPr>
            <a:endParaRPr lang="en-US" sz="1500">
              <a:solidFill>
                <a:srgbClr val="000000"/>
              </a:solidFill>
              <a:latin typeface="PT Serif"/>
            </a:endParaRPr>
          </a:p>
          <a:p>
            <a:pPr algn="r"/>
            <a:r>
              <a:rPr lang="en-US" sz="1200" b="1" i="1">
                <a:solidFill>
                  <a:srgbClr val="000000"/>
                </a:solidFill>
                <a:latin typeface="PT Serif"/>
              </a:rPr>
              <a:t>Anglo Colonist</a:t>
            </a:r>
            <a:endParaRPr lang="en-US" sz="1200">
              <a:solidFill>
                <a:srgbClr val="000000"/>
              </a:solidFill>
              <a:latin typeface="PT Serif"/>
            </a:endParaRPr>
          </a:p>
          <a:p>
            <a:pPr>
              <a:spcAft>
                <a:spcPts val="1800"/>
              </a:spcAft>
            </a:pPr>
            <a:endParaRPr lang="en-US" sz="1500">
              <a:solidFill>
                <a:srgbClr val="000000"/>
              </a:solidFill>
              <a:latin typeface="PT Serif"/>
            </a:endParaRPr>
          </a:p>
          <a:p>
            <a:pPr algn="ctr">
              <a:spcAft>
                <a:spcPts val="1800"/>
              </a:spcAft>
            </a:pPr>
            <a:endParaRPr lang="en-US" sz="1200" b="1" i="1">
              <a:solidFill>
                <a:srgbClr val="000000"/>
              </a:solidFill>
              <a:latin typeface="PT Serif"/>
            </a:endParaRPr>
          </a:p>
        </p:txBody>
      </p:sp>
    </p:spTree>
    <p:extLst>
      <p:ext uri="{BB962C8B-B14F-4D97-AF65-F5344CB8AC3E}">
        <p14:creationId xmlns:p14="http://schemas.microsoft.com/office/powerpoint/2010/main" val="4174611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B131FB5-B7F2-08E2-8ED2-709A5C29F6A4}"/>
              </a:ext>
            </a:extLst>
          </p:cNvPr>
          <p:cNvPicPr>
            <a:picLocks noChangeAspect="1"/>
          </p:cNvPicPr>
          <p:nvPr/>
        </p:nvPicPr>
        <p:blipFill>
          <a:blip r:embed="rId2"/>
          <a:stretch>
            <a:fillRect/>
          </a:stretch>
        </p:blipFill>
        <p:spPr>
          <a:xfrm rot="5400000">
            <a:off x="3635338" y="5908134"/>
            <a:ext cx="496878" cy="7801168"/>
          </a:xfrm>
          <a:prstGeom prst="rect">
            <a:avLst/>
          </a:prstGeom>
        </p:spPr>
      </p:pic>
      <p:sp>
        <p:nvSpPr>
          <p:cNvPr id="5" name="TextBox 4">
            <a:extLst>
              <a:ext uri="{FF2B5EF4-FFF2-40B4-BE49-F238E27FC236}">
                <a16:creationId xmlns:a16="http://schemas.microsoft.com/office/drawing/2014/main" id="{729EA827-4E9D-7F0F-77E8-871723D528FA}"/>
              </a:ext>
            </a:extLst>
          </p:cNvPr>
          <p:cNvSpPr txBox="1"/>
          <p:nvPr/>
        </p:nvSpPr>
        <p:spPr>
          <a:xfrm>
            <a:off x="7375823" y="9574702"/>
            <a:ext cx="32363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solidFill>
                  <a:srgbClr val="FFFFFF"/>
                </a:solidFill>
                <a:latin typeface="PT Serif"/>
              </a:rPr>
              <a:t>6</a:t>
            </a:r>
          </a:p>
        </p:txBody>
      </p:sp>
      <p:sp>
        <p:nvSpPr>
          <p:cNvPr id="7" name="TextBox 6">
            <a:extLst>
              <a:ext uri="{FF2B5EF4-FFF2-40B4-BE49-F238E27FC236}">
                <a16:creationId xmlns:a16="http://schemas.microsoft.com/office/drawing/2014/main" id="{365A73DB-D72F-4356-B6A8-BA0D3334DF4B}"/>
              </a:ext>
            </a:extLst>
          </p:cNvPr>
          <p:cNvSpPr txBox="1"/>
          <p:nvPr/>
        </p:nvSpPr>
        <p:spPr>
          <a:xfrm>
            <a:off x="4891035" y="9655893"/>
            <a:ext cx="248231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rgbClr val="FFFFFF"/>
                </a:solidFill>
                <a:latin typeface="PT Serif"/>
              </a:rPr>
              <a:t>Mexican Rule and Texas Revolution </a:t>
            </a:r>
            <a:endParaRPr lang="en-US" sz="3000">
              <a:solidFill>
                <a:srgbClr val="FFFFFF"/>
              </a:solidFill>
              <a:latin typeface="PT Serif"/>
            </a:endParaRPr>
          </a:p>
        </p:txBody>
      </p:sp>
      <p:sp>
        <p:nvSpPr>
          <p:cNvPr id="4" name="Rectangle: Rounded Corners 3">
            <a:extLst>
              <a:ext uri="{FF2B5EF4-FFF2-40B4-BE49-F238E27FC236}">
                <a16:creationId xmlns:a16="http://schemas.microsoft.com/office/drawing/2014/main" id="{F57BDE15-4D7B-0187-48F9-F3202A4D882D}"/>
              </a:ext>
            </a:extLst>
          </p:cNvPr>
          <p:cNvSpPr/>
          <p:nvPr/>
        </p:nvSpPr>
        <p:spPr>
          <a:xfrm>
            <a:off x="309215" y="162855"/>
            <a:ext cx="7079858" cy="4615055"/>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endParaRPr lang="en-US" sz="1700" b="1">
              <a:solidFill>
                <a:srgbClr val="000000"/>
              </a:solidFill>
              <a:latin typeface="PT Serif"/>
            </a:endParaRPr>
          </a:p>
        </p:txBody>
      </p:sp>
      <p:grpSp>
        <p:nvGrpSpPr>
          <p:cNvPr id="23" name="Group 22">
            <a:extLst>
              <a:ext uri="{FF2B5EF4-FFF2-40B4-BE49-F238E27FC236}">
                <a16:creationId xmlns:a16="http://schemas.microsoft.com/office/drawing/2014/main" id="{DE6A4B05-CDC3-7E41-06AE-1AA0537DA84E}"/>
              </a:ext>
            </a:extLst>
          </p:cNvPr>
          <p:cNvGrpSpPr/>
          <p:nvPr/>
        </p:nvGrpSpPr>
        <p:grpSpPr>
          <a:xfrm>
            <a:off x="875617" y="298386"/>
            <a:ext cx="7446876" cy="4302651"/>
            <a:chOff x="800205" y="4033840"/>
            <a:chExt cx="7446876" cy="4302651"/>
          </a:xfrm>
        </p:grpSpPr>
        <p:pic>
          <p:nvPicPr>
            <p:cNvPr id="8" name="Picture 7">
              <a:extLst>
                <a:ext uri="{FF2B5EF4-FFF2-40B4-BE49-F238E27FC236}">
                  <a16:creationId xmlns:a16="http://schemas.microsoft.com/office/drawing/2014/main" id="{261A7E90-1D06-1DD7-1CB6-6967A29AFE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184" y="4565264"/>
              <a:ext cx="5635939" cy="3333676"/>
            </a:xfrm>
            <a:prstGeom prst="rect">
              <a:avLst/>
            </a:prstGeom>
            <a:noFill/>
            <a:ln w="28575">
              <a:noFill/>
            </a:ln>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id="{9C7F7B87-DB72-3505-2AE5-2D9B0C4F6407}"/>
                </a:ext>
              </a:extLst>
            </p:cNvPr>
            <p:cNvSpPr/>
            <p:nvPr/>
          </p:nvSpPr>
          <p:spPr>
            <a:xfrm>
              <a:off x="800205" y="4033840"/>
              <a:ext cx="6057900" cy="4302651"/>
            </a:xfrm>
            <a:prstGeom prst="rect">
              <a:avLst/>
            </a:prstGeom>
            <a:no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rgbClr val="000000"/>
                </a:solidFill>
                <a:latin typeface="PT Serif"/>
              </a:endParaRPr>
            </a:p>
          </p:txBody>
        </p:sp>
        <p:sp>
          <p:nvSpPr>
            <p:cNvPr id="21" name="TextBox 4">
              <a:extLst>
                <a:ext uri="{FF2B5EF4-FFF2-40B4-BE49-F238E27FC236}">
                  <a16:creationId xmlns:a16="http://schemas.microsoft.com/office/drawing/2014/main" id="{F7288210-EBE9-7305-E2BE-3107B9F184C8}"/>
                </a:ext>
              </a:extLst>
            </p:cNvPr>
            <p:cNvSpPr txBox="1"/>
            <p:nvPr/>
          </p:nvSpPr>
          <p:spPr>
            <a:xfrm>
              <a:off x="1886053" y="4193324"/>
              <a:ext cx="3886200" cy="338554"/>
            </a:xfrm>
            <a:prstGeom prst="rect">
              <a:avLst/>
            </a:prstGeom>
            <a:noFill/>
            <a:ln w="28575">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spcAft>
                  <a:spcPts val="1800"/>
                </a:spcAft>
              </a:pPr>
              <a:r>
                <a:rPr lang="en-US" sz="1600" b="1">
                  <a:solidFill>
                    <a:srgbClr val="000000"/>
                  </a:solidFill>
                  <a:effectLst/>
                  <a:latin typeface="PT Serif"/>
                </a:rPr>
                <a:t>Census of Austin Colony 1826 </a:t>
              </a:r>
            </a:p>
          </p:txBody>
        </p:sp>
        <p:sp>
          <p:nvSpPr>
            <p:cNvPr id="22" name="TextBox 6">
              <a:extLst>
                <a:ext uri="{FF2B5EF4-FFF2-40B4-BE49-F238E27FC236}">
                  <a16:creationId xmlns:a16="http://schemas.microsoft.com/office/drawing/2014/main" id="{2690623E-2FE9-801B-BED9-F865678B4934}"/>
                </a:ext>
              </a:extLst>
            </p:cNvPr>
            <p:cNvSpPr txBox="1"/>
            <p:nvPr/>
          </p:nvSpPr>
          <p:spPr>
            <a:xfrm>
              <a:off x="5503881" y="7967477"/>
              <a:ext cx="2743200" cy="276999"/>
            </a:xfrm>
            <a:prstGeom prst="rect">
              <a:avLst/>
            </a:prstGeom>
            <a:noFill/>
            <a:ln w="28575">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i="1">
                  <a:solidFill>
                    <a:srgbClr val="000000"/>
                  </a:solidFill>
                  <a:latin typeface="PT Serif"/>
                </a:rPr>
                <a:t>Anglo Colonist</a:t>
              </a:r>
              <a:r>
                <a:rPr lang="en-US" sz="1200">
                  <a:solidFill>
                    <a:srgbClr val="000000"/>
                  </a:solidFill>
                  <a:latin typeface="PT Serif"/>
                </a:rPr>
                <a:t>​</a:t>
              </a:r>
              <a:endParaRPr lang="en-US">
                <a:solidFill>
                  <a:srgbClr val="000000"/>
                </a:solidFill>
                <a:latin typeface="PT Serif"/>
              </a:endParaRPr>
            </a:p>
          </p:txBody>
        </p:sp>
      </p:grpSp>
      <p:sp>
        <p:nvSpPr>
          <p:cNvPr id="24" name="Rectangle: Rounded Corners 23">
            <a:extLst>
              <a:ext uri="{FF2B5EF4-FFF2-40B4-BE49-F238E27FC236}">
                <a16:creationId xmlns:a16="http://schemas.microsoft.com/office/drawing/2014/main" id="{F707BB36-BBA5-3D56-A3AE-1D1E68EE2999}"/>
              </a:ext>
            </a:extLst>
          </p:cNvPr>
          <p:cNvSpPr/>
          <p:nvPr/>
        </p:nvSpPr>
        <p:spPr>
          <a:xfrm>
            <a:off x="336357" y="4897026"/>
            <a:ext cx="7079858" cy="4615055"/>
          </a:xfrm>
          <a:prstGeom prst="roundRect">
            <a:avLst/>
          </a:prstGeom>
          <a:solidFill>
            <a:srgbClr val="FFFF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1800"/>
              </a:spcAft>
            </a:pPr>
            <a:endParaRPr lang="en-US" sz="1700" b="1">
              <a:solidFill>
                <a:srgbClr val="000000"/>
              </a:solidFill>
              <a:latin typeface="PT Serif"/>
            </a:endParaRPr>
          </a:p>
        </p:txBody>
      </p:sp>
      <p:grpSp>
        <p:nvGrpSpPr>
          <p:cNvPr id="31" name="Group 30">
            <a:extLst>
              <a:ext uri="{FF2B5EF4-FFF2-40B4-BE49-F238E27FC236}">
                <a16:creationId xmlns:a16="http://schemas.microsoft.com/office/drawing/2014/main" id="{E649CD16-76DE-8FF9-1E3F-EF2FBA3F104E}"/>
              </a:ext>
            </a:extLst>
          </p:cNvPr>
          <p:cNvGrpSpPr/>
          <p:nvPr/>
        </p:nvGrpSpPr>
        <p:grpSpPr>
          <a:xfrm>
            <a:off x="830458" y="5038059"/>
            <a:ext cx="7446876" cy="4302651"/>
            <a:chOff x="7418974" y="4033839"/>
            <a:chExt cx="7446876" cy="4302651"/>
          </a:xfrm>
        </p:grpSpPr>
        <p:grpSp>
          <p:nvGrpSpPr>
            <p:cNvPr id="26" name="Group 25">
              <a:extLst>
                <a:ext uri="{FF2B5EF4-FFF2-40B4-BE49-F238E27FC236}">
                  <a16:creationId xmlns:a16="http://schemas.microsoft.com/office/drawing/2014/main" id="{3FE62913-DDCD-EF7B-2881-F86D6C8C7E58}"/>
                </a:ext>
              </a:extLst>
            </p:cNvPr>
            <p:cNvGrpSpPr/>
            <p:nvPr/>
          </p:nvGrpSpPr>
          <p:grpSpPr>
            <a:xfrm>
              <a:off x="7418974" y="4033839"/>
              <a:ext cx="7446876" cy="4302651"/>
              <a:chOff x="7418974" y="4033839"/>
              <a:chExt cx="7446876" cy="4302651"/>
            </a:xfrm>
          </p:grpSpPr>
          <p:sp>
            <p:nvSpPr>
              <p:cNvPr id="28" name="Rectangle 27">
                <a:extLst>
                  <a:ext uri="{FF2B5EF4-FFF2-40B4-BE49-F238E27FC236}">
                    <a16:creationId xmlns:a16="http://schemas.microsoft.com/office/drawing/2014/main" id="{7ECF35A7-D175-B31C-77C3-3E2BB0B6D8DE}"/>
                  </a:ext>
                </a:extLst>
              </p:cNvPr>
              <p:cNvSpPr/>
              <p:nvPr/>
            </p:nvSpPr>
            <p:spPr>
              <a:xfrm>
                <a:off x="7418974" y="4033839"/>
                <a:ext cx="6057900" cy="4302651"/>
              </a:xfrm>
              <a:prstGeom prst="rect">
                <a:avLst/>
              </a:prstGeom>
              <a:no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latin typeface="PT Serif"/>
                </a:endParaRPr>
              </a:p>
            </p:txBody>
          </p:sp>
          <p:sp>
            <p:nvSpPr>
              <p:cNvPr id="29" name="TextBox 12">
                <a:extLst>
                  <a:ext uri="{FF2B5EF4-FFF2-40B4-BE49-F238E27FC236}">
                    <a16:creationId xmlns:a16="http://schemas.microsoft.com/office/drawing/2014/main" id="{593824D0-F030-F878-374A-0836B4F1BEE5}"/>
                  </a:ext>
                </a:extLst>
              </p:cNvPr>
              <p:cNvSpPr txBox="1"/>
              <p:nvPr/>
            </p:nvSpPr>
            <p:spPr>
              <a:xfrm>
                <a:off x="8504822" y="4193323"/>
                <a:ext cx="3886200" cy="338554"/>
              </a:xfrm>
              <a:prstGeom prst="rect">
                <a:avLst/>
              </a:prstGeom>
              <a:noFill/>
              <a:ln w="28575">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spcAft>
                    <a:spcPts val="1800"/>
                  </a:spcAft>
                </a:pPr>
                <a:r>
                  <a:rPr lang="en-US" sz="1600" b="1">
                    <a:solidFill>
                      <a:srgbClr val="000000"/>
                    </a:solidFill>
                    <a:effectLst/>
                    <a:latin typeface="PT Serif"/>
                  </a:rPr>
                  <a:t>Census of Austin Colony 1826 </a:t>
                </a:r>
              </a:p>
            </p:txBody>
          </p:sp>
          <p:sp>
            <p:nvSpPr>
              <p:cNvPr id="30" name="TextBox 13">
                <a:extLst>
                  <a:ext uri="{FF2B5EF4-FFF2-40B4-BE49-F238E27FC236}">
                    <a16:creationId xmlns:a16="http://schemas.microsoft.com/office/drawing/2014/main" id="{9A90EBA6-60F6-3144-898E-05517C384988}"/>
                  </a:ext>
                </a:extLst>
              </p:cNvPr>
              <p:cNvSpPr txBox="1"/>
              <p:nvPr/>
            </p:nvSpPr>
            <p:spPr>
              <a:xfrm>
                <a:off x="12122650" y="7967476"/>
                <a:ext cx="2743200" cy="276999"/>
              </a:xfrm>
              <a:prstGeom prst="rect">
                <a:avLst/>
              </a:prstGeom>
              <a:noFill/>
              <a:ln w="28575">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i="1">
                    <a:latin typeface="PT Serif"/>
                  </a:rPr>
                  <a:t>Anglo Colonist</a:t>
                </a:r>
                <a:r>
                  <a:rPr lang="en-US" sz="1200">
                    <a:latin typeface="PT Serif"/>
                  </a:rPr>
                  <a:t>​</a:t>
                </a:r>
                <a:endParaRPr lang="en-US">
                  <a:latin typeface="PT Serif"/>
                </a:endParaRPr>
              </a:p>
            </p:txBody>
          </p:sp>
        </p:grpSp>
        <p:pic>
          <p:nvPicPr>
            <p:cNvPr id="27" name="Picture 26" descr="A table with numbers and text&#10;&#10;Description automatically generated">
              <a:extLst>
                <a:ext uri="{FF2B5EF4-FFF2-40B4-BE49-F238E27FC236}">
                  <a16:creationId xmlns:a16="http://schemas.microsoft.com/office/drawing/2014/main" id="{1BE60CDE-3544-EE35-7A11-72A52835C0B0}"/>
                </a:ext>
              </a:extLst>
            </p:cNvPr>
            <p:cNvPicPr>
              <a:picLocks noChangeAspect="1"/>
            </p:cNvPicPr>
            <p:nvPr/>
          </p:nvPicPr>
          <p:blipFill>
            <a:blip r:embed="rId4"/>
            <a:srcRect l="4102" b="500"/>
            <a:stretch/>
          </p:blipFill>
          <p:spPr>
            <a:xfrm>
              <a:off x="7630659" y="4642821"/>
              <a:ext cx="5682201" cy="3222610"/>
            </a:xfrm>
            <a:prstGeom prst="rect">
              <a:avLst/>
            </a:prstGeom>
            <a:ln w="28575">
              <a:noFill/>
            </a:ln>
          </p:spPr>
        </p:pic>
      </p:grpSp>
    </p:spTree>
    <p:extLst>
      <p:ext uri="{BB962C8B-B14F-4D97-AF65-F5344CB8AC3E}">
        <p14:creationId xmlns:p14="http://schemas.microsoft.com/office/powerpoint/2010/main" val="4037009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1118</Words>
  <Application>Microsoft Office PowerPoint</Application>
  <PresentationFormat>Custom</PresentationFormat>
  <Paragraphs>87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PT Serif</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Morgan Oldham</cp:lastModifiedBy>
  <cp:revision>5</cp:revision>
  <dcterms:created xsi:type="dcterms:W3CDTF">2024-09-25T14:50:44Z</dcterms:created>
  <dcterms:modified xsi:type="dcterms:W3CDTF">2025-02-18T18:19:02Z</dcterms:modified>
</cp:coreProperties>
</file>