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313" r:id="rId3"/>
    <p:sldId id="308" r:id="rId4"/>
    <p:sldId id="316" r:id="rId5"/>
    <p:sldId id="317" r:id="rId6"/>
    <p:sldId id="479" r:id="rId7"/>
    <p:sldId id="478" r:id="rId8"/>
    <p:sldId id="481" r:id="rId9"/>
    <p:sldId id="480" r:id="rId10"/>
    <p:sldId id="321" r:id="rId11"/>
    <p:sldId id="320" r:id="rId12"/>
    <p:sldId id="3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63C71-34C7-88B5-2AFB-C1488228ED3F}" v="6" dt="2025-06-11T14:54:4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mary Kriegel" userId="8712c1c6-9845-412c-aa3b-c18f5ba75822" providerId="ADAL" clId="{CC9270F3-F57A-455E-B77D-6DB8265DEFE7}"/>
    <pc:docChg chg="custSel addSld delSld modSld">
      <pc:chgData name="Rosemary Kriegel" userId="8712c1c6-9845-412c-aa3b-c18f5ba75822" providerId="ADAL" clId="{CC9270F3-F57A-455E-B77D-6DB8265DEFE7}" dt="2024-11-01T19:48:31.242" v="389"/>
      <pc:docMkLst>
        <pc:docMk/>
      </pc:docMkLst>
      <pc:sldChg chg="modNotesTx">
        <pc:chgData name="Rosemary Kriegel" userId="8712c1c6-9845-412c-aa3b-c18f5ba75822" providerId="ADAL" clId="{CC9270F3-F57A-455E-B77D-6DB8265DEFE7}" dt="2024-10-31T18:58:56.735" v="373" actId="20577"/>
        <pc:sldMkLst>
          <pc:docMk/>
          <pc:sldMk cId="3171239650" sldId="319"/>
        </pc:sldMkLst>
      </pc:sldChg>
      <pc:sldChg chg="del">
        <pc:chgData name="Rosemary Kriegel" userId="8712c1c6-9845-412c-aa3b-c18f5ba75822" providerId="ADAL" clId="{CC9270F3-F57A-455E-B77D-6DB8265DEFE7}" dt="2024-11-01T19:48:31.242" v="389"/>
        <pc:sldMkLst>
          <pc:docMk/>
          <pc:sldMk cId="420127002" sldId="434"/>
        </pc:sldMkLst>
      </pc:sldChg>
      <pc:sldChg chg="del">
        <pc:chgData name="Rosemary Kriegel" userId="8712c1c6-9845-412c-aa3b-c18f5ba75822" providerId="ADAL" clId="{CC9270F3-F57A-455E-B77D-6DB8265DEFE7}" dt="2024-11-01T19:48:31.242" v="389"/>
        <pc:sldMkLst>
          <pc:docMk/>
          <pc:sldMk cId="2397462390" sldId="436"/>
        </pc:sldMkLst>
      </pc:sldChg>
      <pc:sldChg chg="del">
        <pc:chgData name="Rosemary Kriegel" userId="8712c1c6-9845-412c-aa3b-c18f5ba75822" providerId="ADAL" clId="{CC9270F3-F57A-455E-B77D-6DB8265DEFE7}" dt="2024-11-01T19:48:31.242" v="389"/>
        <pc:sldMkLst>
          <pc:docMk/>
          <pc:sldMk cId="642328856" sldId="441"/>
        </pc:sldMkLst>
      </pc:sldChg>
      <pc:sldChg chg="del">
        <pc:chgData name="Rosemary Kriegel" userId="8712c1c6-9845-412c-aa3b-c18f5ba75822" providerId="ADAL" clId="{CC9270F3-F57A-455E-B77D-6DB8265DEFE7}" dt="2024-11-01T19:48:31.242" v="389"/>
        <pc:sldMkLst>
          <pc:docMk/>
          <pc:sldMk cId="3454330980" sldId="443"/>
        </pc:sldMkLst>
      </pc:sldChg>
      <pc:sldChg chg="del">
        <pc:chgData name="Rosemary Kriegel" userId="8712c1c6-9845-412c-aa3b-c18f5ba75822" providerId="ADAL" clId="{CC9270F3-F57A-455E-B77D-6DB8265DEFE7}" dt="2024-11-01T19:48:31.242" v="389"/>
        <pc:sldMkLst>
          <pc:docMk/>
          <pc:sldMk cId="2551530319" sldId="445"/>
        </pc:sldMkLst>
      </pc:sldChg>
      <pc:sldChg chg="modSp mod">
        <pc:chgData name="Rosemary Kriegel" userId="8712c1c6-9845-412c-aa3b-c18f5ba75822" providerId="ADAL" clId="{CC9270F3-F57A-455E-B77D-6DB8265DEFE7}" dt="2024-11-01T18:57:32.668" v="377" actId="20577"/>
        <pc:sldMkLst>
          <pc:docMk/>
          <pc:sldMk cId="2386560998" sldId="446"/>
        </pc:sldMkLst>
      </pc:sldChg>
      <pc:sldChg chg="del">
        <pc:chgData name="Rosemary Kriegel" userId="8712c1c6-9845-412c-aa3b-c18f5ba75822" providerId="ADAL" clId="{CC9270F3-F57A-455E-B77D-6DB8265DEFE7}" dt="2024-11-01T19:48:31.242" v="389"/>
        <pc:sldMkLst>
          <pc:docMk/>
          <pc:sldMk cId="3146258348" sldId="466"/>
        </pc:sldMkLst>
      </pc:sldChg>
      <pc:sldChg chg="del">
        <pc:chgData name="Rosemary Kriegel" userId="8712c1c6-9845-412c-aa3b-c18f5ba75822" providerId="ADAL" clId="{CC9270F3-F57A-455E-B77D-6DB8265DEFE7}" dt="2024-11-01T19:48:31.242" v="389"/>
        <pc:sldMkLst>
          <pc:docMk/>
          <pc:sldMk cId="1967444768" sldId="467"/>
        </pc:sldMkLst>
      </pc:sldChg>
      <pc:sldChg chg="addSp delSp modSp mod">
        <pc:chgData name="Rosemary Kriegel" userId="8712c1c6-9845-412c-aa3b-c18f5ba75822" providerId="ADAL" clId="{CC9270F3-F57A-455E-B77D-6DB8265DEFE7}" dt="2024-11-01T19:03:45.758" v="388" actId="1076"/>
        <pc:sldMkLst>
          <pc:docMk/>
          <pc:sldMk cId="3490432040" sldId="477"/>
        </pc:sldMkLst>
      </pc:sldChg>
      <pc:sldChg chg="del">
        <pc:chgData name="Rosemary Kriegel" userId="8712c1c6-9845-412c-aa3b-c18f5ba75822" providerId="ADAL" clId="{CC9270F3-F57A-455E-B77D-6DB8265DEFE7}" dt="2024-11-01T19:48:31.242" v="389"/>
        <pc:sldMkLst>
          <pc:docMk/>
          <pc:sldMk cId="4218709811" sldId="480"/>
        </pc:sldMkLst>
      </pc:sldChg>
      <pc:sldChg chg="del">
        <pc:chgData name="Rosemary Kriegel" userId="8712c1c6-9845-412c-aa3b-c18f5ba75822" providerId="ADAL" clId="{CC9270F3-F57A-455E-B77D-6DB8265DEFE7}" dt="2024-11-01T19:48:31.242" v="389"/>
        <pc:sldMkLst>
          <pc:docMk/>
          <pc:sldMk cId="574725296" sldId="481"/>
        </pc:sldMkLst>
      </pc:sldChg>
      <pc:sldChg chg="del">
        <pc:chgData name="Rosemary Kriegel" userId="8712c1c6-9845-412c-aa3b-c18f5ba75822" providerId="ADAL" clId="{CC9270F3-F57A-455E-B77D-6DB8265DEFE7}" dt="2024-11-01T19:48:31.242" v="389"/>
        <pc:sldMkLst>
          <pc:docMk/>
          <pc:sldMk cId="1487397169" sldId="482"/>
        </pc:sldMkLst>
      </pc:sldChg>
      <pc:sldChg chg="add del">
        <pc:chgData name="Rosemary Kriegel" userId="8712c1c6-9845-412c-aa3b-c18f5ba75822" providerId="ADAL" clId="{CC9270F3-F57A-455E-B77D-6DB8265DEFE7}" dt="2024-11-01T18:51:54.489" v="375" actId="47"/>
        <pc:sldMkLst>
          <pc:docMk/>
          <pc:sldMk cId="2587293195" sldId="484"/>
        </pc:sldMkLst>
      </pc:sldChg>
    </pc:docChg>
  </pc:docChgLst>
  <pc:docChgLst>
    <pc:chgData name="Morgan Oldham" userId="186f7a8c-ce64-4b8c-b87d-86927c6afef1" providerId="ADAL" clId="{DBAF33E2-70EF-4440-A543-9504335FE292}"/>
    <pc:docChg chg="undo custSel addSld delSld modSld sldOrd delMainMaster">
      <pc:chgData name="Morgan Oldham" userId="186f7a8c-ce64-4b8c-b87d-86927c6afef1" providerId="ADAL" clId="{DBAF33E2-70EF-4440-A543-9504335FE292}" dt="2025-05-28T21:40:23.709" v="624" actId="20577"/>
      <pc:docMkLst>
        <pc:docMk/>
      </pc:docMkLst>
      <pc:sldChg chg="modSp mod">
        <pc:chgData name="Morgan Oldham" userId="186f7a8c-ce64-4b8c-b87d-86927c6afef1" providerId="ADAL" clId="{DBAF33E2-70EF-4440-A543-9504335FE292}" dt="2025-05-28T21:34:52.979" v="623" actId="13926"/>
        <pc:sldMkLst>
          <pc:docMk/>
          <pc:sldMk cId="3868420658" sldId="313"/>
        </pc:sldMkLst>
        <pc:spChg chg="mod">
          <ac:chgData name="Morgan Oldham" userId="186f7a8c-ce64-4b8c-b87d-86927c6afef1" providerId="ADAL" clId="{DBAF33E2-70EF-4440-A543-9504335FE292}" dt="2025-05-28T21:34:52.979" v="623" actId="13926"/>
          <ac:spMkLst>
            <pc:docMk/>
            <pc:sldMk cId="3868420658" sldId="313"/>
            <ac:spMk id="4" creationId="{DA3052E0-80C0-6070-D2AA-1F1B66917467}"/>
          </ac:spMkLst>
        </pc:spChg>
        <pc:spChg chg="mod">
          <ac:chgData name="Morgan Oldham" userId="186f7a8c-ce64-4b8c-b87d-86927c6afef1" providerId="ADAL" clId="{DBAF33E2-70EF-4440-A543-9504335FE292}" dt="2025-05-28T20:18:24.296" v="537" actId="20577"/>
          <ac:spMkLst>
            <pc:docMk/>
            <pc:sldMk cId="3868420658" sldId="313"/>
            <ac:spMk id="5" creationId="{24084117-CE6B-D1B9-FCBF-87DA699219E5}"/>
          </ac:spMkLst>
        </pc:spChg>
      </pc:sldChg>
      <pc:sldChg chg="modSp mod">
        <pc:chgData name="Morgan Oldham" userId="186f7a8c-ce64-4b8c-b87d-86927c6afef1" providerId="ADAL" clId="{DBAF33E2-70EF-4440-A543-9504335FE292}" dt="2025-05-28T20:18:41.384" v="539" actId="403"/>
        <pc:sldMkLst>
          <pc:docMk/>
          <pc:sldMk cId="1462842905" sldId="317"/>
        </pc:sldMkLst>
        <pc:spChg chg="mod">
          <ac:chgData name="Morgan Oldham" userId="186f7a8c-ce64-4b8c-b87d-86927c6afef1" providerId="ADAL" clId="{DBAF33E2-70EF-4440-A543-9504335FE292}" dt="2025-05-28T20:18:41.384" v="539" actId="403"/>
          <ac:spMkLst>
            <pc:docMk/>
            <pc:sldMk cId="1462842905" sldId="317"/>
            <ac:spMk id="5" creationId="{51AD911C-FF67-960E-B096-B90E8EA7B059}"/>
          </ac:spMkLst>
        </pc:spChg>
      </pc:sldChg>
      <pc:sldChg chg="del">
        <pc:chgData name="Morgan Oldham" userId="186f7a8c-ce64-4b8c-b87d-86927c6afef1" providerId="ADAL" clId="{DBAF33E2-70EF-4440-A543-9504335FE292}" dt="2025-05-28T20:07:02.866" v="4" actId="47"/>
        <pc:sldMkLst>
          <pc:docMk/>
          <pc:sldMk cId="1997456298" sldId="318"/>
        </pc:sldMkLst>
      </pc:sldChg>
      <pc:sldChg chg="ord modNotesTx">
        <pc:chgData name="Morgan Oldham" userId="186f7a8c-ce64-4b8c-b87d-86927c6afef1" providerId="ADAL" clId="{DBAF33E2-70EF-4440-A543-9504335FE292}" dt="2025-05-28T20:25:25.409" v="593" actId="5793"/>
        <pc:sldMkLst>
          <pc:docMk/>
          <pc:sldMk cId="1594348128" sldId="321"/>
        </pc:sldMkLst>
      </pc:sldChg>
      <pc:sldChg chg="modSp mod">
        <pc:chgData name="Morgan Oldham" userId="186f7a8c-ce64-4b8c-b87d-86927c6afef1" providerId="ADAL" clId="{DBAF33E2-70EF-4440-A543-9504335FE292}" dt="2025-05-28T20:18:13.081" v="532" actId="20577"/>
        <pc:sldMkLst>
          <pc:docMk/>
          <pc:sldMk cId="212774364" sldId="322"/>
        </pc:sldMkLst>
        <pc:spChg chg="mod">
          <ac:chgData name="Morgan Oldham" userId="186f7a8c-ce64-4b8c-b87d-86927c6afef1" providerId="ADAL" clId="{DBAF33E2-70EF-4440-A543-9504335FE292}" dt="2025-05-28T20:18:13.081" v="532" actId="20577"/>
          <ac:spMkLst>
            <pc:docMk/>
            <pc:sldMk cId="212774364" sldId="322"/>
            <ac:spMk id="8" creationId="{17D19A74-2328-A043-17DC-4F532C36AFC1}"/>
          </ac:spMkLst>
        </pc:spChg>
      </pc:sldChg>
      <pc:sldChg chg="del">
        <pc:chgData name="Morgan Oldham" userId="186f7a8c-ce64-4b8c-b87d-86927c6afef1" providerId="ADAL" clId="{DBAF33E2-70EF-4440-A543-9504335FE292}" dt="2025-05-28T20:07:02.866" v="4" actId="47"/>
        <pc:sldMkLst>
          <pc:docMk/>
          <pc:sldMk cId="420127002" sldId="434"/>
        </pc:sldMkLst>
      </pc:sldChg>
      <pc:sldChg chg="del">
        <pc:chgData name="Morgan Oldham" userId="186f7a8c-ce64-4b8c-b87d-86927c6afef1" providerId="ADAL" clId="{DBAF33E2-70EF-4440-A543-9504335FE292}" dt="2025-05-28T20:07:02.866" v="4" actId="47"/>
        <pc:sldMkLst>
          <pc:docMk/>
          <pc:sldMk cId="2397462390" sldId="436"/>
        </pc:sldMkLst>
      </pc:sldChg>
      <pc:sldChg chg="del">
        <pc:chgData name="Morgan Oldham" userId="186f7a8c-ce64-4b8c-b87d-86927c6afef1" providerId="ADAL" clId="{DBAF33E2-70EF-4440-A543-9504335FE292}" dt="2025-05-28T20:07:02.866" v="4" actId="47"/>
        <pc:sldMkLst>
          <pc:docMk/>
          <pc:sldMk cId="642328856" sldId="441"/>
        </pc:sldMkLst>
      </pc:sldChg>
      <pc:sldChg chg="del">
        <pc:chgData name="Morgan Oldham" userId="186f7a8c-ce64-4b8c-b87d-86927c6afef1" providerId="ADAL" clId="{DBAF33E2-70EF-4440-A543-9504335FE292}" dt="2025-05-28T20:07:02.866" v="4" actId="47"/>
        <pc:sldMkLst>
          <pc:docMk/>
          <pc:sldMk cId="3454330980" sldId="443"/>
        </pc:sldMkLst>
      </pc:sldChg>
      <pc:sldChg chg="del">
        <pc:chgData name="Morgan Oldham" userId="186f7a8c-ce64-4b8c-b87d-86927c6afef1" providerId="ADAL" clId="{DBAF33E2-70EF-4440-A543-9504335FE292}" dt="2025-05-28T20:07:02.866" v="4" actId="47"/>
        <pc:sldMkLst>
          <pc:docMk/>
          <pc:sldMk cId="2551530319" sldId="445"/>
        </pc:sldMkLst>
      </pc:sldChg>
      <pc:sldChg chg="del">
        <pc:chgData name="Morgan Oldham" userId="186f7a8c-ce64-4b8c-b87d-86927c6afef1" providerId="ADAL" clId="{DBAF33E2-70EF-4440-A543-9504335FE292}" dt="2025-05-28T20:07:10.914" v="5" actId="47"/>
        <pc:sldMkLst>
          <pc:docMk/>
          <pc:sldMk cId="2386560998" sldId="446"/>
        </pc:sldMkLst>
      </pc:sldChg>
      <pc:sldChg chg="del">
        <pc:chgData name="Morgan Oldham" userId="186f7a8c-ce64-4b8c-b87d-86927c6afef1" providerId="ADAL" clId="{DBAF33E2-70EF-4440-A543-9504335FE292}" dt="2025-05-28T20:07:10.914" v="5" actId="47"/>
        <pc:sldMkLst>
          <pc:docMk/>
          <pc:sldMk cId="3146258348" sldId="466"/>
        </pc:sldMkLst>
      </pc:sldChg>
      <pc:sldChg chg="del">
        <pc:chgData name="Morgan Oldham" userId="186f7a8c-ce64-4b8c-b87d-86927c6afef1" providerId="ADAL" clId="{DBAF33E2-70EF-4440-A543-9504335FE292}" dt="2025-05-28T20:07:10.914" v="5" actId="47"/>
        <pc:sldMkLst>
          <pc:docMk/>
          <pc:sldMk cId="1967444768" sldId="467"/>
        </pc:sldMkLst>
      </pc:sldChg>
      <pc:sldChg chg="del">
        <pc:chgData name="Morgan Oldham" userId="186f7a8c-ce64-4b8c-b87d-86927c6afef1" providerId="ADAL" clId="{DBAF33E2-70EF-4440-A543-9504335FE292}" dt="2025-05-28T20:07:10.914" v="5" actId="47"/>
        <pc:sldMkLst>
          <pc:docMk/>
          <pc:sldMk cId="3731736192" sldId="476"/>
        </pc:sldMkLst>
      </pc:sldChg>
      <pc:sldChg chg="del">
        <pc:chgData name="Morgan Oldham" userId="186f7a8c-ce64-4b8c-b87d-86927c6afef1" providerId="ADAL" clId="{DBAF33E2-70EF-4440-A543-9504335FE292}" dt="2025-05-28T20:07:02.866" v="4" actId="47"/>
        <pc:sldMkLst>
          <pc:docMk/>
          <pc:sldMk cId="3490432040" sldId="477"/>
        </pc:sldMkLst>
      </pc:sldChg>
      <pc:sldChg chg="addSp delSp modSp mod modNotesTx">
        <pc:chgData name="Morgan Oldham" userId="186f7a8c-ce64-4b8c-b87d-86927c6afef1" providerId="ADAL" clId="{DBAF33E2-70EF-4440-A543-9504335FE292}" dt="2025-05-28T20:23:51.930" v="588" actId="14100"/>
        <pc:sldMkLst>
          <pc:docMk/>
          <pc:sldMk cId="945799616" sldId="478"/>
        </pc:sldMkLst>
        <pc:spChg chg="mod">
          <ac:chgData name="Morgan Oldham" userId="186f7a8c-ce64-4b8c-b87d-86927c6afef1" providerId="ADAL" clId="{DBAF33E2-70EF-4440-A543-9504335FE292}" dt="2025-05-28T20:23:51.930" v="588" actId="14100"/>
          <ac:spMkLst>
            <pc:docMk/>
            <pc:sldMk cId="945799616" sldId="478"/>
            <ac:spMk id="5" creationId="{03988487-2BB6-B4BA-C0D8-5AF8BC7F897F}"/>
          </ac:spMkLst>
        </pc:spChg>
        <pc:picChg chg="add mod">
          <ac:chgData name="Morgan Oldham" userId="186f7a8c-ce64-4b8c-b87d-86927c6afef1" providerId="ADAL" clId="{DBAF33E2-70EF-4440-A543-9504335FE292}" dt="2025-05-28T20:20:46.738" v="540"/>
          <ac:picMkLst>
            <pc:docMk/>
            <pc:sldMk cId="945799616" sldId="478"/>
            <ac:picMk id="2" creationId="{6931E33F-D845-365D-EFCC-C8884B31F807}"/>
          </ac:picMkLst>
        </pc:picChg>
        <pc:picChg chg="add mod">
          <ac:chgData name="Morgan Oldham" userId="186f7a8c-ce64-4b8c-b87d-86927c6afef1" providerId="ADAL" clId="{DBAF33E2-70EF-4440-A543-9504335FE292}" dt="2025-05-28T20:20:47.321" v="541"/>
          <ac:picMkLst>
            <pc:docMk/>
            <pc:sldMk cId="945799616" sldId="478"/>
            <ac:picMk id="3" creationId="{F05B9A72-C0C8-D413-BD6D-195FD1E2FDA7}"/>
          </ac:picMkLst>
        </pc:picChg>
        <pc:picChg chg="add mod ord">
          <ac:chgData name="Morgan Oldham" userId="186f7a8c-ce64-4b8c-b87d-86927c6afef1" providerId="ADAL" clId="{DBAF33E2-70EF-4440-A543-9504335FE292}" dt="2025-05-28T20:22:08.707" v="553" actId="167"/>
          <ac:picMkLst>
            <pc:docMk/>
            <pc:sldMk cId="945799616" sldId="478"/>
            <ac:picMk id="6" creationId="{FC981591-2578-1138-E8A1-2BD9621DA698}"/>
          </ac:picMkLst>
        </pc:picChg>
        <pc:picChg chg="del">
          <ac:chgData name="Morgan Oldham" userId="186f7a8c-ce64-4b8c-b87d-86927c6afef1" providerId="ADAL" clId="{DBAF33E2-70EF-4440-A543-9504335FE292}" dt="2025-05-28T20:11:07.796" v="266" actId="478"/>
          <ac:picMkLst>
            <pc:docMk/>
            <pc:sldMk cId="945799616" sldId="478"/>
            <ac:picMk id="7" creationId="{9B6331A2-3FEB-7791-58C4-F4BE62C0A29A}"/>
          </ac:picMkLst>
        </pc:picChg>
        <pc:picChg chg="add del mod">
          <ac:chgData name="Morgan Oldham" userId="186f7a8c-ce64-4b8c-b87d-86927c6afef1" providerId="ADAL" clId="{DBAF33E2-70EF-4440-A543-9504335FE292}" dt="2025-05-28T20:22:12.572" v="554" actId="478"/>
          <ac:picMkLst>
            <pc:docMk/>
            <pc:sldMk cId="945799616" sldId="478"/>
            <ac:picMk id="10" creationId="{F8906DCE-8FD7-4B8D-EACF-E292174E4154}"/>
          </ac:picMkLst>
        </pc:picChg>
      </pc:sldChg>
      <pc:sldChg chg="delSp add ord modNotesTx">
        <pc:chgData name="Morgan Oldham" userId="186f7a8c-ce64-4b8c-b87d-86927c6afef1" providerId="ADAL" clId="{DBAF33E2-70EF-4440-A543-9504335FE292}" dt="2025-05-28T20:08:07.726" v="9" actId="20577"/>
        <pc:sldMkLst>
          <pc:docMk/>
          <pc:sldMk cId="1544058506" sldId="479"/>
        </pc:sldMkLst>
        <pc:grpChg chg="del">
          <ac:chgData name="Morgan Oldham" userId="186f7a8c-ce64-4b8c-b87d-86927c6afef1" providerId="ADAL" clId="{DBAF33E2-70EF-4440-A543-9504335FE292}" dt="2025-05-28T20:06:25.394" v="1" actId="478"/>
          <ac:grpSpMkLst>
            <pc:docMk/>
            <pc:sldMk cId="1544058506" sldId="479"/>
            <ac:grpSpMk id="10" creationId="{06831162-F9EE-FF60-C6F8-3A0A51089DA3}"/>
          </ac:grpSpMkLst>
        </pc:grpChg>
      </pc:sldChg>
      <pc:sldChg chg="modSp add mod">
        <pc:chgData name="Morgan Oldham" userId="186f7a8c-ce64-4b8c-b87d-86927c6afef1" providerId="ADAL" clId="{DBAF33E2-70EF-4440-A543-9504335FE292}" dt="2025-05-28T21:40:23.709" v="624" actId="20577"/>
        <pc:sldMkLst>
          <pc:docMk/>
          <pc:sldMk cId="227851533" sldId="480"/>
        </pc:sldMkLst>
        <pc:spChg chg="mod">
          <ac:chgData name="Morgan Oldham" userId="186f7a8c-ce64-4b8c-b87d-86927c6afef1" providerId="ADAL" clId="{DBAF33E2-70EF-4440-A543-9504335FE292}" dt="2025-05-28T20:24:44.548" v="591" actId="403"/>
          <ac:spMkLst>
            <pc:docMk/>
            <pc:sldMk cId="227851533" sldId="480"/>
            <ac:spMk id="5" creationId="{3B99911E-4582-20F3-B31E-2D067818AFFB}"/>
          </ac:spMkLst>
        </pc:spChg>
        <pc:spChg chg="mod">
          <ac:chgData name="Morgan Oldham" userId="186f7a8c-ce64-4b8c-b87d-86927c6afef1" providerId="ADAL" clId="{DBAF33E2-70EF-4440-A543-9504335FE292}" dt="2025-05-28T21:40:23.709" v="624" actId="20577"/>
          <ac:spMkLst>
            <pc:docMk/>
            <pc:sldMk cId="227851533" sldId="480"/>
            <ac:spMk id="8" creationId="{0A57DD63-9D66-7AC4-AC61-2AA92002341E}"/>
          </ac:spMkLst>
        </pc:spChg>
      </pc:sldChg>
      <pc:sldChg chg="del">
        <pc:chgData name="Morgan Oldham" userId="186f7a8c-ce64-4b8c-b87d-86927c6afef1" providerId="ADAL" clId="{DBAF33E2-70EF-4440-A543-9504335FE292}" dt="2025-05-28T20:07:02.866" v="4" actId="47"/>
        <pc:sldMkLst>
          <pc:docMk/>
          <pc:sldMk cId="4218709811" sldId="480"/>
        </pc:sldMkLst>
      </pc:sldChg>
      <pc:sldChg chg="del">
        <pc:chgData name="Morgan Oldham" userId="186f7a8c-ce64-4b8c-b87d-86927c6afef1" providerId="ADAL" clId="{DBAF33E2-70EF-4440-A543-9504335FE292}" dt="2025-05-28T20:07:02.866" v="4" actId="47"/>
        <pc:sldMkLst>
          <pc:docMk/>
          <pc:sldMk cId="574725296" sldId="481"/>
        </pc:sldMkLst>
      </pc:sldChg>
      <pc:sldChg chg="delSp modSp add mod">
        <pc:chgData name="Morgan Oldham" userId="186f7a8c-ce64-4b8c-b87d-86927c6afef1" providerId="ADAL" clId="{DBAF33E2-70EF-4440-A543-9504335FE292}" dt="2025-05-28T20:24:10.190" v="589" actId="403"/>
        <pc:sldMkLst>
          <pc:docMk/>
          <pc:sldMk cId="3910857240" sldId="481"/>
        </pc:sldMkLst>
        <pc:spChg chg="mod">
          <ac:chgData name="Morgan Oldham" userId="186f7a8c-ce64-4b8c-b87d-86927c6afef1" providerId="ADAL" clId="{DBAF33E2-70EF-4440-A543-9504335FE292}" dt="2025-05-28T20:12:28.693" v="330" actId="20577"/>
          <ac:spMkLst>
            <pc:docMk/>
            <pc:sldMk cId="3910857240" sldId="481"/>
            <ac:spMk id="2" creationId="{5B397FE7-0D9A-3C24-1DFC-43C566D44111}"/>
          </ac:spMkLst>
        </pc:spChg>
        <pc:spChg chg="mod">
          <ac:chgData name="Morgan Oldham" userId="186f7a8c-ce64-4b8c-b87d-86927c6afef1" providerId="ADAL" clId="{DBAF33E2-70EF-4440-A543-9504335FE292}" dt="2025-05-28T20:24:10.190" v="589" actId="403"/>
          <ac:spMkLst>
            <pc:docMk/>
            <pc:sldMk cId="3910857240" sldId="481"/>
            <ac:spMk id="6" creationId="{D48F1497-CF8D-E1D1-81E5-27FB1ADC1AAC}"/>
          </ac:spMkLst>
        </pc:spChg>
        <pc:grpChg chg="del">
          <ac:chgData name="Morgan Oldham" userId="186f7a8c-ce64-4b8c-b87d-86927c6afef1" providerId="ADAL" clId="{DBAF33E2-70EF-4440-A543-9504335FE292}" dt="2025-05-28T20:11:40.697" v="268" actId="478"/>
          <ac:grpSpMkLst>
            <pc:docMk/>
            <pc:sldMk cId="3910857240" sldId="481"/>
            <ac:grpSpMk id="10" creationId="{788AD301-7C18-7D16-EDAA-F5AE8EB1C73F}"/>
          </ac:grpSpMkLst>
        </pc:grpChg>
        <pc:picChg chg="mod">
          <ac:chgData name="Morgan Oldham" userId="186f7a8c-ce64-4b8c-b87d-86927c6afef1" providerId="ADAL" clId="{DBAF33E2-70EF-4440-A543-9504335FE292}" dt="2025-05-28T20:12:25.878" v="319" actId="1076"/>
          <ac:picMkLst>
            <pc:docMk/>
            <pc:sldMk cId="3910857240" sldId="481"/>
            <ac:picMk id="5" creationId="{D02C674B-D2A7-877A-EB0E-24BD7F2222BC}"/>
          </ac:picMkLst>
        </pc:picChg>
      </pc:sldChg>
      <pc:sldChg chg="del">
        <pc:chgData name="Morgan Oldham" userId="186f7a8c-ce64-4b8c-b87d-86927c6afef1" providerId="ADAL" clId="{DBAF33E2-70EF-4440-A543-9504335FE292}" dt="2025-05-28T20:07:02.866" v="4" actId="47"/>
        <pc:sldMkLst>
          <pc:docMk/>
          <pc:sldMk cId="1487397169" sldId="482"/>
        </pc:sldMkLst>
      </pc:sldChg>
      <pc:sldMasterChg chg="del delSldLayout">
        <pc:chgData name="Morgan Oldham" userId="186f7a8c-ce64-4b8c-b87d-86927c6afef1" providerId="ADAL" clId="{DBAF33E2-70EF-4440-A543-9504335FE292}" dt="2025-05-28T20:07:10.914" v="5" actId="47"/>
        <pc:sldMasterMkLst>
          <pc:docMk/>
          <pc:sldMasterMk cId="3333245079" sldId="2147483665"/>
        </pc:sldMasterMkLst>
        <pc:sldLayoutChg chg="del">
          <pc:chgData name="Morgan Oldham" userId="186f7a8c-ce64-4b8c-b87d-86927c6afef1" providerId="ADAL" clId="{DBAF33E2-70EF-4440-A543-9504335FE292}" dt="2025-05-28T20:07:10.914" v="5" actId="47"/>
          <pc:sldLayoutMkLst>
            <pc:docMk/>
            <pc:sldMasterMk cId="3333245079" sldId="2147483665"/>
            <pc:sldLayoutMk cId="4006301449" sldId="2147483666"/>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3946274695" sldId="2147483667"/>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682867348" sldId="2147483668"/>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3331926548" sldId="2147483669"/>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4137487236" sldId="2147483670"/>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4054324519" sldId="2147483671"/>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3813758490" sldId="2147483672"/>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194381460" sldId="2147483673"/>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1739929411" sldId="2147483674"/>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3766491528" sldId="2147483675"/>
          </pc:sldLayoutMkLst>
        </pc:sldLayoutChg>
        <pc:sldLayoutChg chg="del">
          <pc:chgData name="Morgan Oldham" userId="186f7a8c-ce64-4b8c-b87d-86927c6afef1" providerId="ADAL" clId="{DBAF33E2-70EF-4440-A543-9504335FE292}" dt="2025-05-28T20:07:10.914" v="5" actId="47"/>
          <pc:sldLayoutMkLst>
            <pc:docMk/>
            <pc:sldMasterMk cId="3333245079" sldId="2147483665"/>
            <pc:sldLayoutMk cId="1461910988" sldId="2147483676"/>
          </pc:sldLayoutMkLst>
        </pc:sldLayoutChg>
        <pc:sldLayoutChg chg="del">
          <pc:chgData name="Morgan Oldham" userId="186f7a8c-ce64-4b8c-b87d-86927c6afef1" providerId="ADAL" clId="{DBAF33E2-70EF-4440-A543-9504335FE292}" dt="2025-05-28T20:07:02.866" v="4" actId="47"/>
          <pc:sldLayoutMkLst>
            <pc:docMk/>
            <pc:sldMasterMk cId="3333245079" sldId="2147483665"/>
            <pc:sldLayoutMk cId="873447726" sldId="2147483677"/>
          </pc:sldLayoutMkLst>
        </pc:sldLayoutChg>
      </pc:sldMasterChg>
      <pc:sldMasterChg chg="del delSldLayout">
        <pc:chgData name="Morgan Oldham" userId="186f7a8c-ce64-4b8c-b87d-86927c6afef1" providerId="ADAL" clId="{DBAF33E2-70EF-4440-A543-9504335FE292}" dt="2025-05-28T20:07:10.914" v="5" actId="47"/>
        <pc:sldMasterMkLst>
          <pc:docMk/>
          <pc:sldMasterMk cId="574036343" sldId="2147483678"/>
        </pc:sldMasterMkLst>
        <pc:sldLayoutChg chg="del">
          <pc:chgData name="Morgan Oldham" userId="186f7a8c-ce64-4b8c-b87d-86927c6afef1" providerId="ADAL" clId="{DBAF33E2-70EF-4440-A543-9504335FE292}" dt="2025-05-28T20:07:10.914" v="5" actId="47"/>
          <pc:sldLayoutMkLst>
            <pc:docMk/>
            <pc:sldMasterMk cId="574036343" sldId="2147483678"/>
            <pc:sldLayoutMk cId="3013555812" sldId="2147483679"/>
          </pc:sldLayoutMkLst>
        </pc:sldLayoutChg>
        <pc:sldLayoutChg chg="del">
          <pc:chgData name="Morgan Oldham" userId="186f7a8c-ce64-4b8c-b87d-86927c6afef1" providerId="ADAL" clId="{DBAF33E2-70EF-4440-A543-9504335FE292}" dt="2025-05-28T20:07:10.914" v="5" actId="47"/>
          <pc:sldLayoutMkLst>
            <pc:docMk/>
            <pc:sldMasterMk cId="574036343" sldId="2147483678"/>
            <pc:sldLayoutMk cId="3739270440" sldId="2147483680"/>
          </pc:sldLayoutMkLst>
        </pc:sldLayoutChg>
        <pc:sldLayoutChg chg="del">
          <pc:chgData name="Morgan Oldham" userId="186f7a8c-ce64-4b8c-b87d-86927c6afef1" providerId="ADAL" clId="{DBAF33E2-70EF-4440-A543-9504335FE292}" dt="2025-05-28T20:07:10.914" v="5" actId="47"/>
          <pc:sldLayoutMkLst>
            <pc:docMk/>
            <pc:sldMasterMk cId="574036343" sldId="2147483678"/>
            <pc:sldLayoutMk cId="931522695" sldId="2147483681"/>
          </pc:sldLayoutMkLst>
        </pc:sldLayoutChg>
        <pc:sldLayoutChg chg="del">
          <pc:chgData name="Morgan Oldham" userId="186f7a8c-ce64-4b8c-b87d-86927c6afef1" providerId="ADAL" clId="{DBAF33E2-70EF-4440-A543-9504335FE292}" dt="2025-05-28T20:07:10.914" v="5" actId="47"/>
          <pc:sldLayoutMkLst>
            <pc:docMk/>
            <pc:sldMasterMk cId="574036343" sldId="2147483678"/>
            <pc:sldLayoutMk cId="3757761196" sldId="2147483682"/>
          </pc:sldLayoutMkLst>
        </pc:sldLayoutChg>
        <pc:sldLayoutChg chg="del">
          <pc:chgData name="Morgan Oldham" userId="186f7a8c-ce64-4b8c-b87d-86927c6afef1" providerId="ADAL" clId="{DBAF33E2-70EF-4440-A543-9504335FE292}" dt="2025-05-28T20:07:10.914" v="5" actId="47"/>
          <pc:sldLayoutMkLst>
            <pc:docMk/>
            <pc:sldMasterMk cId="574036343" sldId="2147483678"/>
            <pc:sldLayoutMk cId="2506562853" sldId="2147483683"/>
          </pc:sldLayoutMkLst>
        </pc:sldLayoutChg>
        <pc:sldLayoutChg chg="del">
          <pc:chgData name="Morgan Oldham" userId="186f7a8c-ce64-4b8c-b87d-86927c6afef1" providerId="ADAL" clId="{DBAF33E2-70EF-4440-A543-9504335FE292}" dt="2025-05-28T20:07:02.866" v="4" actId="47"/>
          <pc:sldLayoutMkLst>
            <pc:docMk/>
            <pc:sldMasterMk cId="574036343" sldId="2147483678"/>
            <pc:sldLayoutMk cId="1429909179" sldId="2147483684"/>
          </pc:sldLayoutMkLst>
        </pc:sldLayoutChg>
        <pc:sldLayoutChg chg="del">
          <pc:chgData name="Morgan Oldham" userId="186f7a8c-ce64-4b8c-b87d-86927c6afef1" providerId="ADAL" clId="{DBAF33E2-70EF-4440-A543-9504335FE292}" dt="2025-05-28T20:07:02.866" v="4" actId="47"/>
          <pc:sldLayoutMkLst>
            <pc:docMk/>
            <pc:sldMasterMk cId="574036343" sldId="2147483678"/>
            <pc:sldLayoutMk cId="3858142452" sldId="2147483685"/>
          </pc:sldLayoutMkLst>
        </pc:sldLayoutChg>
      </pc:sldMasterChg>
    </pc:docChg>
  </pc:docChgLst>
  <pc:docChgLst>
    <pc:chgData name="Morgan Oldham" userId="186f7a8c-ce64-4b8c-b87d-86927c6afef1" providerId="ADAL" clId="{CD37488F-3559-4519-9B6A-410AD63C1361}"/>
    <pc:docChg chg="undo redo custSel addSld delSld modSld sldOrd">
      <pc:chgData name="Morgan Oldham" userId="186f7a8c-ce64-4b8c-b87d-86927c6afef1" providerId="ADAL" clId="{CD37488F-3559-4519-9B6A-410AD63C1361}" dt="2024-11-01T19:56:11.963" v="5739" actId="478"/>
      <pc:docMkLst>
        <pc:docMk/>
      </pc:docMkLst>
      <pc:sldChg chg="modSp add mod modNotesTx">
        <pc:chgData name="Morgan Oldham" userId="186f7a8c-ce64-4b8c-b87d-86927c6afef1" providerId="ADAL" clId="{CD37488F-3559-4519-9B6A-410AD63C1361}" dt="2024-10-30T15:10:34.492" v="473"/>
        <pc:sldMkLst>
          <pc:docMk/>
          <pc:sldMk cId="2987669442" sldId="308"/>
        </pc:sldMkLst>
      </pc:sldChg>
      <pc:sldChg chg="addSp modSp mod">
        <pc:chgData name="Morgan Oldham" userId="186f7a8c-ce64-4b8c-b87d-86927c6afef1" providerId="ADAL" clId="{CD37488F-3559-4519-9B6A-410AD63C1361}" dt="2024-11-01T19:50:02.139" v="5608" actId="13926"/>
        <pc:sldMkLst>
          <pc:docMk/>
          <pc:sldMk cId="3868420658" sldId="313"/>
        </pc:sldMkLst>
      </pc:sldChg>
      <pc:sldChg chg="addSp delSp modSp new del mod">
        <pc:chgData name="Morgan Oldham" userId="186f7a8c-ce64-4b8c-b87d-86927c6afef1" providerId="ADAL" clId="{CD37488F-3559-4519-9B6A-410AD63C1361}" dt="2024-10-30T15:56:09.473" v="1388" actId="47"/>
        <pc:sldMkLst>
          <pc:docMk/>
          <pc:sldMk cId="570116013" sldId="314"/>
        </pc:sldMkLst>
      </pc:sldChg>
      <pc:sldChg chg="delSp new del mod">
        <pc:chgData name="Morgan Oldham" userId="186f7a8c-ce64-4b8c-b87d-86927c6afef1" providerId="ADAL" clId="{CD37488F-3559-4519-9B6A-410AD63C1361}" dt="2024-10-30T15:08:33.970" v="446" actId="47"/>
        <pc:sldMkLst>
          <pc:docMk/>
          <pc:sldMk cId="3225611680" sldId="314"/>
        </pc:sldMkLst>
      </pc:sldChg>
      <pc:sldChg chg="addSp delSp modSp add del mod ord setBg modNotesTx">
        <pc:chgData name="Morgan Oldham" userId="186f7a8c-ce64-4b8c-b87d-86927c6afef1" providerId="ADAL" clId="{CD37488F-3559-4519-9B6A-410AD63C1361}" dt="2024-10-30T16:09:58.062" v="1814" actId="47"/>
        <pc:sldMkLst>
          <pc:docMk/>
          <pc:sldMk cId="2135584832" sldId="315"/>
        </pc:sldMkLst>
      </pc:sldChg>
      <pc:sldChg chg="addSp delSp modSp add mod setBg modNotesTx">
        <pc:chgData name="Morgan Oldham" userId="186f7a8c-ce64-4b8c-b87d-86927c6afef1" providerId="ADAL" clId="{CD37488F-3559-4519-9B6A-410AD63C1361}" dt="2024-10-31T14:07:40.559" v="3499" actId="207"/>
        <pc:sldMkLst>
          <pc:docMk/>
          <pc:sldMk cId="3436500591" sldId="316"/>
        </pc:sldMkLst>
      </pc:sldChg>
      <pc:sldChg chg="addSp delSp modSp new mod">
        <pc:chgData name="Morgan Oldham" userId="186f7a8c-ce64-4b8c-b87d-86927c6afef1" providerId="ADAL" clId="{CD37488F-3559-4519-9B6A-410AD63C1361}" dt="2024-10-30T18:31:50.314" v="3011" actId="1076"/>
        <pc:sldMkLst>
          <pc:docMk/>
          <pc:sldMk cId="1462842905" sldId="317"/>
        </pc:sldMkLst>
      </pc:sldChg>
      <pc:sldChg chg="addSp delSp modSp new mod">
        <pc:chgData name="Morgan Oldham" userId="186f7a8c-ce64-4b8c-b87d-86927c6afef1" providerId="ADAL" clId="{CD37488F-3559-4519-9B6A-410AD63C1361}" dt="2024-11-01T19:55:07.043" v="5736" actId="207"/>
        <pc:sldMkLst>
          <pc:docMk/>
          <pc:sldMk cId="1997456298" sldId="318"/>
        </pc:sldMkLst>
      </pc:sldChg>
      <pc:sldChg chg="addSp delSp modSp add mod modNotesTx">
        <pc:chgData name="Morgan Oldham" userId="186f7a8c-ce64-4b8c-b87d-86927c6afef1" providerId="ADAL" clId="{CD37488F-3559-4519-9B6A-410AD63C1361}" dt="2024-10-31T14:08:48.609" v="3512" actId="207"/>
        <pc:sldMkLst>
          <pc:docMk/>
          <pc:sldMk cId="3171239650" sldId="319"/>
        </pc:sldMkLst>
      </pc:sldChg>
      <pc:sldChg chg="addSp delSp modSp new mod modAnim modNotesTx">
        <pc:chgData name="Morgan Oldham" userId="186f7a8c-ce64-4b8c-b87d-86927c6afef1" providerId="ADAL" clId="{CD37488F-3559-4519-9B6A-410AD63C1361}" dt="2024-10-31T14:16:01.857" v="3635" actId="20577"/>
        <pc:sldMkLst>
          <pc:docMk/>
          <pc:sldMk cId="791680130" sldId="320"/>
        </pc:sldMkLst>
      </pc:sldChg>
      <pc:sldChg chg="addSp delSp modSp add mod">
        <pc:chgData name="Morgan Oldham" userId="186f7a8c-ce64-4b8c-b87d-86927c6afef1" providerId="ADAL" clId="{CD37488F-3559-4519-9B6A-410AD63C1361}" dt="2024-11-01T19:56:11.963" v="5739" actId="478"/>
        <pc:sldMkLst>
          <pc:docMk/>
          <pc:sldMk cId="1594348128" sldId="321"/>
        </pc:sldMkLst>
      </pc:sldChg>
      <pc:sldChg chg="addSp delSp modSp add mod">
        <pc:chgData name="Morgan Oldham" userId="186f7a8c-ce64-4b8c-b87d-86927c6afef1" providerId="ADAL" clId="{CD37488F-3559-4519-9B6A-410AD63C1361}" dt="2024-11-01T19:41:53.669" v="5024" actId="478"/>
        <pc:sldMkLst>
          <pc:docMk/>
          <pc:sldMk cId="212774364" sldId="322"/>
        </pc:sldMkLst>
      </pc:sldChg>
      <pc:sldChg chg="modSp mod">
        <pc:chgData name="Morgan Oldham" userId="186f7a8c-ce64-4b8c-b87d-86927c6afef1" providerId="ADAL" clId="{CD37488F-3559-4519-9B6A-410AD63C1361}" dt="2024-11-01T19:38:54.017" v="5005" actId="1076"/>
        <pc:sldMkLst>
          <pc:docMk/>
          <pc:sldMk cId="2386560998" sldId="446"/>
        </pc:sldMkLst>
      </pc:sldChg>
      <pc:sldChg chg="addSp delSp modSp add mod">
        <pc:chgData name="Morgan Oldham" userId="186f7a8c-ce64-4b8c-b87d-86927c6afef1" providerId="ADAL" clId="{CD37488F-3559-4519-9B6A-410AD63C1361}" dt="2024-11-01T19:54:48.553" v="5733" actId="1076"/>
        <pc:sldMkLst>
          <pc:docMk/>
          <pc:sldMk cId="945799616" sldId="478"/>
        </pc:sldMkLst>
      </pc:sldChg>
    </pc:docChg>
  </pc:docChgLst>
  <pc:docChgLst>
    <pc:chgData name="Alex Rivard" userId="S::arivard@thealamo.org::257fd7a9-aa7e-49f4-8e7d-f18979c3c1cd" providerId="AD" clId="Web-{441B8226-5E57-F4EA-583D-0C6D856E9895}"/>
    <pc:docChg chg="modSld">
      <pc:chgData name="Alex Rivard" userId="S::arivard@thealamo.org::257fd7a9-aa7e-49f4-8e7d-f18979c3c1cd" providerId="AD" clId="Web-{441B8226-5E57-F4EA-583D-0C6D856E9895}" dt="2024-10-31T21:43:34.628" v="334" actId="20577"/>
      <pc:docMkLst>
        <pc:docMk/>
      </pc:docMkLst>
      <pc:sldChg chg="modSp">
        <pc:chgData name="Alex Rivard" userId="S::arivard@thealamo.org::257fd7a9-aa7e-49f4-8e7d-f18979c3c1cd" providerId="AD" clId="Web-{441B8226-5E57-F4EA-583D-0C6D856E9895}" dt="2024-10-31T21:43:34.628" v="334" actId="20577"/>
        <pc:sldMkLst>
          <pc:docMk/>
          <pc:sldMk cId="1594348128" sldId="321"/>
        </pc:sldMkLst>
      </pc:sldChg>
    </pc:docChg>
  </pc:docChgLst>
  <pc:docChgLst>
    <pc:chgData name="Morgan Oldham" userId="S::moldham@thealamo.org::186f7a8c-ce64-4b8c-b87d-86927c6afef1" providerId="AD" clId="Web-{96A168C8-4057-A03F-8EFE-700E7850CD44}"/>
    <pc:docChg chg="delSld modSld">
      <pc:chgData name="Morgan Oldham" userId="S::moldham@thealamo.org::186f7a8c-ce64-4b8c-b87d-86927c6afef1" providerId="AD" clId="Web-{96A168C8-4057-A03F-8EFE-700E7850CD44}" dt="2025-05-28T20:05:16.132" v="13" actId="20577"/>
      <pc:docMkLst>
        <pc:docMk/>
      </pc:docMkLst>
      <pc:sldChg chg="delSp modNotes">
        <pc:chgData name="Morgan Oldham" userId="S::moldham@thealamo.org::186f7a8c-ce64-4b8c-b87d-86927c6afef1" providerId="AD" clId="Web-{96A168C8-4057-A03F-8EFE-700E7850CD44}" dt="2025-05-28T20:01:11.333" v="3"/>
        <pc:sldMkLst>
          <pc:docMk/>
          <pc:sldMk cId="3436500591" sldId="316"/>
        </pc:sldMkLst>
        <pc:picChg chg="del">
          <ac:chgData name="Morgan Oldham" userId="S::moldham@thealamo.org::186f7a8c-ce64-4b8c-b87d-86927c6afef1" providerId="AD" clId="Web-{96A168C8-4057-A03F-8EFE-700E7850CD44}" dt="2025-05-28T20:01:00.458" v="0"/>
          <ac:picMkLst>
            <pc:docMk/>
            <pc:sldMk cId="3436500591" sldId="316"/>
            <ac:picMk id="9" creationId="{51807627-AE60-A17B-F635-B19E5878B04D}"/>
          </ac:picMkLst>
        </pc:picChg>
      </pc:sldChg>
      <pc:sldChg chg="delSp modSp">
        <pc:chgData name="Morgan Oldham" userId="S::moldham@thealamo.org::186f7a8c-ce64-4b8c-b87d-86927c6afef1" providerId="AD" clId="Web-{96A168C8-4057-A03F-8EFE-700E7850CD44}" dt="2025-05-28T20:05:16.132" v="13" actId="20577"/>
        <pc:sldMkLst>
          <pc:docMk/>
          <pc:sldMk cId="1462842905" sldId="317"/>
        </pc:sldMkLst>
        <pc:spChg chg="mod">
          <ac:chgData name="Morgan Oldham" userId="S::moldham@thealamo.org::186f7a8c-ce64-4b8c-b87d-86927c6afef1" providerId="AD" clId="Web-{96A168C8-4057-A03F-8EFE-700E7850CD44}" dt="2025-05-28T20:05:16.132" v="13" actId="20577"/>
          <ac:spMkLst>
            <pc:docMk/>
            <pc:sldMk cId="1462842905" sldId="317"/>
            <ac:spMk id="5" creationId="{51AD911C-FF67-960E-B096-B90E8EA7B059}"/>
          </ac:spMkLst>
        </pc:spChg>
        <pc:picChg chg="del">
          <ac:chgData name="Morgan Oldham" userId="S::moldham@thealamo.org::186f7a8c-ce64-4b8c-b87d-86927c6afef1" providerId="AD" clId="Web-{96A168C8-4057-A03F-8EFE-700E7850CD44}" dt="2025-05-28T20:02:50.459" v="5"/>
          <ac:picMkLst>
            <pc:docMk/>
            <pc:sldMk cId="1462842905" sldId="317"/>
            <ac:picMk id="7" creationId="{45B0F2C2-5609-7356-9390-D68C3038A66C}"/>
          </ac:picMkLst>
        </pc:picChg>
        <pc:picChg chg="del">
          <ac:chgData name="Morgan Oldham" userId="S::moldham@thealamo.org::186f7a8c-ce64-4b8c-b87d-86927c6afef1" providerId="AD" clId="Web-{96A168C8-4057-A03F-8EFE-700E7850CD44}" dt="2025-05-28T20:02:50.459" v="6"/>
          <ac:picMkLst>
            <pc:docMk/>
            <pc:sldMk cId="1462842905" sldId="317"/>
            <ac:picMk id="9" creationId="{C9D1642C-F122-5947-0582-529FEE169D76}"/>
          </ac:picMkLst>
        </pc:picChg>
        <pc:picChg chg="del">
          <ac:chgData name="Morgan Oldham" userId="S::moldham@thealamo.org::186f7a8c-ce64-4b8c-b87d-86927c6afef1" providerId="AD" clId="Web-{96A168C8-4057-A03F-8EFE-700E7850CD44}" dt="2025-05-28T20:02:50.459" v="7"/>
          <ac:picMkLst>
            <pc:docMk/>
            <pc:sldMk cId="1462842905" sldId="317"/>
            <ac:picMk id="11" creationId="{C8005AEB-7AF7-2688-9AA3-AA0D2B913AD7}"/>
          </ac:picMkLst>
        </pc:picChg>
        <pc:picChg chg="del">
          <ac:chgData name="Morgan Oldham" userId="S::moldham@thealamo.org::186f7a8c-ce64-4b8c-b87d-86927c6afef1" providerId="AD" clId="Web-{96A168C8-4057-A03F-8EFE-700E7850CD44}" dt="2025-05-28T20:02:50.459" v="8"/>
          <ac:picMkLst>
            <pc:docMk/>
            <pc:sldMk cId="1462842905" sldId="317"/>
            <ac:picMk id="13" creationId="{C2EDE38A-9434-C576-AF08-56F0DB19D204}"/>
          </ac:picMkLst>
        </pc:picChg>
      </pc:sldChg>
      <pc:sldChg chg="del">
        <pc:chgData name="Morgan Oldham" userId="S::moldham@thealamo.org::186f7a8c-ce64-4b8c-b87d-86927c6afef1" providerId="AD" clId="Web-{96A168C8-4057-A03F-8EFE-700E7850CD44}" dt="2025-05-28T20:02:04.552" v="4"/>
        <pc:sldMkLst>
          <pc:docMk/>
          <pc:sldMk cId="3171239650" sldId="319"/>
        </pc:sldMkLst>
      </pc:sldChg>
    </pc:docChg>
  </pc:docChgLst>
  <pc:docChgLst>
    <pc:chgData name="Brianna Echavarria" userId="S::bechavarria@thealamo.org::21230968-eceb-4aa6-b99e-8dba62e196a3" providerId="AD" clId="Web-{92763C71-34C7-88B5-2AFB-C1488228ED3F}"/>
    <pc:docChg chg="modSld">
      <pc:chgData name="Brianna Echavarria" userId="S::bechavarria@thealamo.org::21230968-eceb-4aa6-b99e-8dba62e196a3" providerId="AD" clId="Web-{92763C71-34C7-88B5-2AFB-C1488228ED3F}" dt="2025-06-11T14:54:45.079" v="4" actId="20577"/>
      <pc:docMkLst>
        <pc:docMk/>
      </pc:docMkLst>
      <pc:sldChg chg="modSp">
        <pc:chgData name="Brianna Echavarria" userId="S::bechavarria@thealamo.org::21230968-eceb-4aa6-b99e-8dba62e196a3" providerId="AD" clId="Web-{92763C71-34C7-88B5-2AFB-C1488228ED3F}" dt="2025-06-11T14:54:45.079" v="4" actId="20577"/>
        <pc:sldMkLst>
          <pc:docMk/>
          <pc:sldMk cId="54339562" sldId="258"/>
        </pc:sldMkLst>
        <pc:spChg chg="mod">
          <ac:chgData name="Brianna Echavarria" userId="S::bechavarria@thealamo.org::21230968-eceb-4aa6-b99e-8dba62e196a3" providerId="AD" clId="Web-{92763C71-34C7-88B5-2AFB-C1488228ED3F}" dt="2025-06-11T14:54:45.079" v="4" actId="20577"/>
          <ac:spMkLst>
            <pc:docMk/>
            <pc:sldMk cId="54339562"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20018-B171-4F66-B395-91CB15A82AB2}"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DDC9-3BFA-4F7F-A5EA-49084268F0F1}" type="slidenum">
              <a:rPr lang="en-US" smtClean="0"/>
              <a:t>‹#›</a:t>
            </a:fld>
            <a:endParaRPr lang="en-US"/>
          </a:p>
        </p:txBody>
      </p:sp>
    </p:spTree>
    <p:extLst>
      <p:ext uri="{BB962C8B-B14F-4D97-AF65-F5344CB8AC3E}">
        <p14:creationId xmlns:p14="http://schemas.microsoft.com/office/powerpoint/2010/main" val="119800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1088502">
              <a:defRPr/>
            </a:pPr>
            <a:endParaRPr lang="th-TH"/>
          </a:p>
        </p:txBody>
      </p:sp>
      <p:sp>
        <p:nvSpPr>
          <p:cNvPr id="5" name="Date Placeholder 4">
            <a:extLst>
              <a:ext uri="{FF2B5EF4-FFF2-40B4-BE49-F238E27FC236}">
                <a16:creationId xmlns:a16="http://schemas.microsoft.com/office/drawing/2014/main" id="{6A5FDE6D-70FF-4E3D-9D10-98340A1BC9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h-TH" sz="14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rPr>
              <a:t>02/17/22</a:t>
            </a:r>
          </a:p>
        </p:txBody>
      </p:sp>
    </p:spTree>
    <p:extLst>
      <p:ext uri="{BB962C8B-B14F-4D97-AF65-F5344CB8AC3E}">
        <p14:creationId xmlns:p14="http://schemas.microsoft.com/office/powerpoint/2010/main" val="307613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890DF-C5CA-93C4-59CC-CFE6963E1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CE5A6-DCF1-5DAD-848F-C5807E514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583E2-354E-04BA-45EF-BF8AE380F0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449033-E98A-EAE6-3718-5608772C17F5}"/>
              </a:ext>
            </a:extLst>
          </p:cNvPr>
          <p:cNvSpPr>
            <a:spLocks noGrp="1"/>
          </p:cNvSpPr>
          <p:nvPr>
            <p:ph type="sldNum" sz="quarter" idx="5"/>
          </p:nvPr>
        </p:nvSpPr>
        <p:spPr/>
        <p:txBody>
          <a:bodyPr/>
          <a:lstStyle/>
          <a:p>
            <a:fld id="{277EDDC9-3BFA-4F7F-A5EA-49084268F0F1}" type="slidenum">
              <a:rPr lang="en-US" smtClean="0"/>
              <a:t>12</a:t>
            </a:fld>
            <a:endParaRPr lang="en-US"/>
          </a:p>
        </p:txBody>
      </p:sp>
    </p:spTree>
    <p:extLst>
      <p:ext uri="{BB962C8B-B14F-4D97-AF65-F5344CB8AC3E}">
        <p14:creationId xmlns:p14="http://schemas.microsoft.com/office/powerpoint/2010/main" val="273377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Times New Roman" panose="02020603050405020304" pitchFamily="18" charset="0"/>
              </a:rPr>
              <a:t>Objectives</a:t>
            </a:r>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Times New Roman" panose="02020603050405020304" pitchFamily="18" charset="0"/>
              </a:rPr>
              <a:t>In this lesson, through collaborative activity and presentation, students explore a pivotal event in the Texas Revolution by putting themselves into the shoes of historians tasked with putting together a cohesive, accurate narrative with a limited set of evidence.  </a:t>
            </a:r>
            <a:endParaRPr lang="en-US" b="0" i="0">
              <a:solidFill>
                <a:srgbClr val="000000"/>
              </a:solidFill>
              <a:effectLst/>
              <a:latin typeface="Segoe UI" panose="020B0502040204020203" pitchFamily="34" charset="0"/>
            </a:endParaRPr>
          </a:p>
          <a:p>
            <a:pPr defTabSz="1088502">
              <a:defRPr/>
            </a:pPr>
            <a:endParaRPr lang="th-TH"/>
          </a:p>
        </p:txBody>
      </p:sp>
      <p:sp>
        <p:nvSpPr>
          <p:cNvPr id="5" name="Date Placeholder 4">
            <a:extLst>
              <a:ext uri="{FF2B5EF4-FFF2-40B4-BE49-F238E27FC236}">
                <a16:creationId xmlns:a16="http://schemas.microsoft.com/office/drawing/2014/main" id="{5DA8D2D4-3AAE-4EBB-A76A-4ACC361AE8E9}"/>
              </a:ext>
            </a:extLst>
          </p:cNvPr>
          <p:cNvSpPr>
            <a:spLocks noGrp="1"/>
          </p:cNvSpPr>
          <p:nvPr>
            <p:ph type="dt" idx="1"/>
          </p:nvPr>
        </p:nvSpPr>
        <p:spPr/>
        <p:txBody>
          <a:bodyPr/>
          <a:lstStyle/>
          <a:p>
            <a:r>
              <a:rPr lang="th-TH"/>
              <a:t>02/17/22</a:t>
            </a:r>
          </a:p>
        </p:txBody>
      </p:sp>
    </p:spTree>
    <p:extLst>
      <p:ext uri="{BB962C8B-B14F-4D97-AF65-F5344CB8AC3E}">
        <p14:creationId xmlns:p14="http://schemas.microsoft.com/office/powerpoint/2010/main" val="407239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D111-7A81-75BF-C537-6D7B42359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08E48-2D61-124C-58EB-BDE670841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1E591-C0CE-4515-1E05-4A1CE6162FFE}"/>
              </a:ext>
            </a:extLst>
          </p:cNvPr>
          <p:cNvSpPr>
            <a:spLocks noGrp="1"/>
          </p:cNvSpPr>
          <p:nvPr>
            <p:ph type="body" idx="1"/>
          </p:nvPr>
        </p:nvSpPr>
        <p:spPr/>
        <p:txBody>
          <a:bodyPr/>
          <a:lstStyle/>
          <a:p>
            <a:r>
              <a:rPr lang="en-US" sz="1800" b="0" i="0">
                <a:solidFill>
                  <a:srgbClr val="000000"/>
                </a:solidFill>
                <a:effectLst/>
                <a:latin typeface="Times New Roman"/>
                <a:cs typeface="Times New Roman"/>
              </a:rPr>
              <a:t>Explain context to students: The Battle of the Alamo was a pivotal moment in the war between Texas and Mexico. Historians are tasked with answering important questions about consequential events in history. Who was there, what happened, and what does it mean? These are important questions, and finding accurate answers is difficult and complicated with events like the battle. Only a few first-person accounts exist. There are no photographs from the battle. What was once a battlefield is now in the middle of downtown San Antonio, making the task even more complex. </a:t>
            </a:r>
          </a:p>
          <a:p>
            <a:endParaRPr lang="en-US" b="0" i="0">
              <a:solidFill>
                <a:srgbClr val="000000"/>
              </a:solidFill>
              <a:effectLst/>
              <a:latin typeface="Aptos"/>
            </a:endParaRPr>
          </a:p>
        </p:txBody>
      </p:sp>
      <p:sp>
        <p:nvSpPr>
          <p:cNvPr id="4" name="Slide Number Placeholder 3">
            <a:extLst>
              <a:ext uri="{FF2B5EF4-FFF2-40B4-BE49-F238E27FC236}">
                <a16:creationId xmlns:a16="http://schemas.microsoft.com/office/drawing/2014/main" id="{52050B80-38CE-3E74-CBEA-332D10BC88AE}"/>
              </a:ext>
            </a:extLst>
          </p:cNvPr>
          <p:cNvSpPr>
            <a:spLocks noGrp="1"/>
          </p:cNvSpPr>
          <p:nvPr>
            <p:ph type="sldNum" sz="quarter" idx="5"/>
          </p:nvPr>
        </p:nvSpPr>
        <p:spPr/>
        <p:txBody>
          <a:bodyPr/>
          <a:lstStyle/>
          <a:p>
            <a:fld id="{277EDDC9-3BFA-4F7F-A5EA-49084268F0F1}" type="slidenum">
              <a:rPr lang="en-US" smtClean="0"/>
              <a:t>4</a:t>
            </a:fld>
            <a:endParaRPr lang="en-US"/>
          </a:p>
        </p:txBody>
      </p:sp>
    </p:spTree>
    <p:extLst>
      <p:ext uri="{BB962C8B-B14F-4D97-AF65-F5344CB8AC3E}">
        <p14:creationId xmlns:p14="http://schemas.microsoft.com/office/powerpoint/2010/main" val="414186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5</a:t>
            </a:fld>
            <a:endParaRPr lang="en-US"/>
          </a:p>
        </p:txBody>
      </p:sp>
    </p:spTree>
    <p:extLst>
      <p:ext uri="{BB962C8B-B14F-4D97-AF65-F5344CB8AC3E}">
        <p14:creationId xmlns:p14="http://schemas.microsoft.com/office/powerpoint/2010/main" val="256866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buFont typeface="+mj-lt"/>
              <a:buNone/>
            </a:pPr>
            <a:r>
              <a:rPr lang="en-US" sz="1800" b="0" i="0">
                <a:solidFill>
                  <a:srgbClr val="000000"/>
                </a:solidFill>
                <a:effectLst/>
                <a:latin typeface="Times New Roman" panose="02020603050405020304" pitchFamily="18" charset="0"/>
              </a:rPr>
              <a:t>To help students with constructing a timeline, review the guiding questions on Part 1 of the graphic organizer. </a:t>
            </a:r>
            <a:r>
              <a:rPr lang="en-US" sz="1800" b="0" i="1">
                <a:solidFill>
                  <a:srgbClr val="000000"/>
                </a:solidFill>
                <a:effectLst/>
                <a:latin typeface="Times New Roman" panose="02020603050405020304" pitchFamily="18" charset="0"/>
              </a:rPr>
              <a:t>Remind students that the person who wrote their firsthand account may not have all the details. They should just fill in as much information as possible.</a:t>
            </a:r>
            <a:r>
              <a:rPr lang="en-US" sz="1800" b="0" i="0">
                <a:solidFill>
                  <a:srgbClr val="000000"/>
                </a:solidFill>
                <a:effectLst/>
                <a:latin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6</a:t>
            </a:fld>
            <a:endParaRPr lang="en-US"/>
          </a:p>
        </p:txBody>
      </p:sp>
    </p:spTree>
    <p:extLst>
      <p:ext uri="{BB962C8B-B14F-4D97-AF65-F5344CB8AC3E}">
        <p14:creationId xmlns:p14="http://schemas.microsoft.com/office/powerpoint/2010/main" val="281795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buFont typeface="+mj-lt"/>
              <a:buNone/>
            </a:pPr>
            <a:r>
              <a:rPr lang="en-US" sz="1800" b="0" i="0">
                <a:solidFill>
                  <a:srgbClr val="000000"/>
                </a:solidFill>
                <a:effectLst/>
                <a:latin typeface="Times New Roman" panose="02020603050405020304" pitchFamily="18" charset="0"/>
              </a:rPr>
              <a:t>As they listen to the members of their group, students create a timeline that incorporates everyone’s findings on Part 2 of the graphic organizer. Remind them that their goal is to create a timeline that spans the whole battle with key events noted. </a:t>
            </a:r>
          </a:p>
          <a:p>
            <a:pPr algn="l" rtl="0" fontAlgn="base">
              <a:lnSpc>
                <a:spcPts val="1457"/>
              </a:lnSpc>
              <a:buFont typeface="+mj-lt"/>
              <a:buNone/>
            </a:pPr>
            <a:endParaRPr lang="en-US" sz="1800" b="0" i="1">
              <a:solidFill>
                <a:srgbClr val="000000"/>
              </a:solidFill>
              <a:effectLst/>
              <a:latin typeface="Times New Roman" panose="02020603050405020304" pitchFamily="18" charset="0"/>
            </a:endParaRPr>
          </a:p>
          <a:p>
            <a:pPr algn="l" rtl="0" fontAlgn="base">
              <a:lnSpc>
                <a:spcPts val="1457"/>
              </a:lnSpc>
              <a:buFont typeface="+mj-lt"/>
              <a:buNone/>
            </a:pPr>
            <a:r>
              <a:rPr lang="en-US" sz="1800" b="0" i="1">
                <a:solidFill>
                  <a:srgbClr val="000000"/>
                </a:solidFill>
                <a:effectLst/>
                <a:latin typeface="Times New Roman" panose="02020603050405020304" pitchFamily="18" charset="0"/>
              </a:rPr>
              <a:t>Some firsthand accounts contradict each other. If students are debating, encourage conversation around how historians determine whose account may be more accurate. Encourage groups to come to a consensus.</a:t>
            </a:r>
            <a:r>
              <a:rPr lang="en-US" sz="1800" b="0" i="0">
                <a:solidFill>
                  <a:srgbClr val="000000"/>
                </a:solidFill>
                <a:effectLst/>
                <a:latin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7</a:t>
            </a:fld>
            <a:endParaRPr lang="en-US"/>
          </a:p>
        </p:txBody>
      </p:sp>
    </p:spTree>
    <p:extLst>
      <p:ext uri="{BB962C8B-B14F-4D97-AF65-F5344CB8AC3E}">
        <p14:creationId xmlns:p14="http://schemas.microsoft.com/office/powerpoint/2010/main" val="328925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8</a:t>
            </a:fld>
            <a:endParaRPr lang="en-US"/>
          </a:p>
        </p:txBody>
      </p:sp>
    </p:spTree>
    <p:extLst>
      <p:ext uri="{BB962C8B-B14F-4D97-AF65-F5344CB8AC3E}">
        <p14:creationId xmlns:p14="http://schemas.microsoft.com/office/powerpoint/2010/main" val="141607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57"/>
              </a:lnSpc>
              <a:buFont typeface="+mj-lt"/>
              <a:buNone/>
            </a:pPr>
            <a:r>
              <a:rPr lang="en-US" sz="1800" b="0" i="0">
                <a:solidFill>
                  <a:srgbClr val="000000"/>
                </a:solidFill>
                <a:effectLst/>
                <a:latin typeface="Times New Roman" panose="02020603050405020304" pitchFamily="18" charset="0"/>
              </a:rPr>
              <a:t>In small groups or as a class, discuss the following reflection questions: </a:t>
            </a:r>
          </a:p>
          <a:p>
            <a:pPr algn="l" rtl="0" fontAlgn="base">
              <a:lnSpc>
                <a:spcPts val="1457"/>
              </a:lnSpc>
              <a:buFont typeface="+mj-lt"/>
              <a:buAutoNum type="arabicPeriod"/>
            </a:pPr>
            <a:r>
              <a:rPr lang="en-US" sz="1800" b="0" i="0">
                <a:solidFill>
                  <a:srgbClr val="000000"/>
                </a:solidFill>
                <a:effectLst/>
                <a:latin typeface="Times New Roman" panose="02020603050405020304" pitchFamily="18" charset="0"/>
              </a:rPr>
              <a:t>What questions did the evidence sets answer about the Battle of the Alamo? What questions were not answered? </a:t>
            </a:r>
          </a:p>
          <a:p>
            <a:pPr algn="l" rtl="0" fontAlgn="base">
              <a:lnSpc>
                <a:spcPts val="1457"/>
              </a:lnSpc>
              <a:buFont typeface="+mj-lt"/>
              <a:buAutoNum type="arabicPeriod" startAt="2"/>
            </a:pPr>
            <a:r>
              <a:rPr lang="en-US" sz="1800" b="0" i="0">
                <a:solidFill>
                  <a:srgbClr val="000000"/>
                </a:solidFill>
                <a:effectLst/>
                <a:latin typeface="Times New Roman" panose="02020603050405020304" pitchFamily="18" charset="0"/>
              </a:rPr>
              <a:t>How did the first-hand accounts corroborate or contradict each other?  </a:t>
            </a:r>
          </a:p>
          <a:p>
            <a:pPr algn="l" rtl="0" fontAlgn="base">
              <a:lnSpc>
                <a:spcPts val="1457"/>
              </a:lnSpc>
              <a:buFont typeface="+mj-lt"/>
              <a:buAutoNum type="arabicPeriod" startAt="3"/>
            </a:pPr>
            <a:r>
              <a:rPr lang="en-US" sz="1800" b="0" i="0">
                <a:solidFill>
                  <a:srgbClr val="000000"/>
                </a:solidFill>
                <a:effectLst/>
                <a:latin typeface="Times New Roman" panose="02020603050405020304" pitchFamily="18" charset="0"/>
              </a:rPr>
              <a:t>Why is it difficult for historians to create accurate narratives for events that took place a long time ago?  </a:t>
            </a:r>
          </a:p>
          <a:p>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10</a:t>
            </a:fld>
            <a:endParaRPr lang="en-US"/>
          </a:p>
        </p:txBody>
      </p:sp>
    </p:spTree>
    <p:extLst>
      <p:ext uri="{BB962C8B-B14F-4D97-AF65-F5344CB8AC3E}">
        <p14:creationId xmlns:p14="http://schemas.microsoft.com/office/powerpoint/2010/main" val="201215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Times New Roman" panose="02020603050405020304" pitchFamily="18" charset="0"/>
              </a:rPr>
              <a:t>After each group has presented, as a class, watch the Battle of the Alamo Diorama video that explains the details of the battle. </a:t>
            </a:r>
            <a:endParaRPr lang="en-US"/>
          </a:p>
        </p:txBody>
      </p:sp>
      <p:sp>
        <p:nvSpPr>
          <p:cNvPr id="4" name="Slide Number Placeholder 3"/>
          <p:cNvSpPr>
            <a:spLocks noGrp="1"/>
          </p:cNvSpPr>
          <p:nvPr>
            <p:ph type="sldNum" sz="quarter" idx="5"/>
          </p:nvPr>
        </p:nvSpPr>
        <p:spPr/>
        <p:txBody>
          <a:bodyPr/>
          <a:lstStyle/>
          <a:p>
            <a:fld id="{277EDDC9-3BFA-4F7F-A5EA-49084268F0F1}" type="slidenum">
              <a:rPr lang="en-US" smtClean="0"/>
              <a:t>11</a:t>
            </a:fld>
            <a:endParaRPr lang="en-US"/>
          </a:p>
        </p:txBody>
      </p:sp>
    </p:spTree>
    <p:extLst>
      <p:ext uri="{BB962C8B-B14F-4D97-AF65-F5344CB8AC3E}">
        <p14:creationId xmlns:p14="http://schemas.microsoft.com/office/powerpoint/2010/main" val="7940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925689" y="0"/>
            <a:ext cx="11266311" cy="6858000"/>
          </a:xfrm>
        </p:spPr>
        <p:txBody>
          <a:bodyPr>
            <a:normAutofit/>
          </a:bodyPr>
          <a:lstStyle>
            <a:lvl1pPr marL="0" indent="0">
              <a:buNone/>
              <a:defRPr sz="1600" i="1" baseline="0">
                <a:solidFill>
                  <a:schemeClr val="accent3"/>
                </a:solidFill>
                <a:latin typeface="+mn-lt"/>
              </a:defRPr>
            </a:lvl1pPr>
          </a:lstStyle>
          <a:p>
            <a:r>
              <a:rPr lang="en-US"/>
              <a:t>Add image here</a:t>
            </a:r>
            <a:endParaRPr lang="th-TH"/>
          </a:p>
        </p:txBody>
      </p:sp>
      <p:sp>
        <p:nvSpPr>
          <p:cNvPr id="3" name="Subtitle 2"/>
          <p:cNvSpPr>
            <a:spLocks noGrp="1"/>
          </p:cNvSpPr>
          <p:nvPr>
            <p:ph type="subTitle" idx="1" hasCustomPrompt="1"/>
          </p:nvPr>
        </p:nvSpPr>
        <p:spPr>
          <a:xfrm>
            <a:off x="6481623" y="2650436"/>
            <a:ext cx="5818535" cy="490331"/>
          </a:xfrm>
        </p:spPr>
        <p:txBody>
          <a:bodyPr>
            <a:normAutofit/>
          </a:bodyPr>
          <a:lstStyle>
            <a:lvl1pPr marL="0" indent="0" algn="l">
              <a:buNone/>
              <a:defRPr sz="2400" i="0" baseline="0">
                <a:solidFill>
                  <a:schemeClr val="tx1">
                    <a:lumMod val="75000"/>
                    <a:lumOff val="2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7" name="Text Placeholder 16"/>
          <p:cNvSpPr>
            <a:spLocks noGrp="1"/>
          </p:cNvSpPr>
          <p:nvPr>
            <p:ph type="body" sz="quarter" idx="11" hasCustomPrompt="1"/>
          </p:nvPr>
        </p:nvSpPr>
        <p:spPr>
          <a:xfrm>
            <a:off x="6481623" y="3718338"/>
            <a:ext cx="4743515" cy="330994"/>
          </a:xfrm>
        </p:spPr>
        <p:txBody>
          <a:bodyPr>
            <a:normAutofit/>
          </a:bodyPr>
          <a:lstStyle>
            <a:lvl1pPr marL="0" indent="0">
              <a:buNone/>
              <a:defRPr sz="2000" b="0">
                <a:solidFill>
                  <a:schemeClr val="tx1">
                    <a:lumMod val="75000"/>
                    <a:lumOff val="25000"/>
                  </a:schemeClr>
                </a:solidFill>
                <a:latin typeface="+mn-lt"/>
              </a:defRPr>
            </a:lvl1pPr>
          </a:lstStyle>
          <a:p>
            <a:pPr lvl="0"/>
            <a:r>
              <a:rPr lang="en-US"/>
              <a:t>Author</a:t>
            </a:r>
            <a:endParaRPr lang="th-TH"/>
          </a:p>
        </p:txBody>
      </p:sp>
      <p:sp>
        <p:nvSpPr>
          <p:cNvPr id="18" name="Text Placeholder 16"/>
          <p:cNvSpPr>
            <a:spLocks noGrp="1"/>
          </p:cNvSpPr>
          <p:nvPr>
            <p:ph type="body" sz="quarter" idx="12" hasCustomPrompt="1"/>
          </p:nvPr>
        </p:nvSpPr>
        <p:spPr>
          <a:xfrm>
            <a:off x="6481623" y="4049333"/>
            <a:ext cx="4743515" cy="265353"/>
          </a:xfrm>
        </p:spPr>
        <p:txBody>
          <a:bodyPr>
            <a:normAutofit/>
          </a:bodyPr>
          <a:lstStyle>
            <a:lvl1pPr marL="0" indent="0">
              <a:buNone/>
              <a:defRPr sz="1200" b="0" baseline="0">
                <a:solidFill>
                  <a:schemeClr val="tx1">
                    <a:lumMod val="75000"/>
                    <a:lumOff val="25000"/>
                  </a:schemeClr>
                </a:solidFill>
                <a:latin typeface="+mn-lt"/>
              </a:defRPr>
            </a:lvl1pPr>
          </a:lstStyle>
          <a:p>
            <a:pPr lvl="0"/>
            <a:r>
              <a:rPr lang="en-US"/>
              <a:t>DD MM YY</a:t>
            </a:r>
            <a:endParaRPr lang="th-TH"/>
          </a:p>
        </p:txBody>
      </p:sp>
      <p:sp>
        <p:nvSpPr>
          <p:cNvPr id="4" name="Title 3">
            <a:extLst>
              <a:ext uri="{FF2B5EF4-FFF2-40B4-BE49-F238E27FC236}">
                <a16:creationId xmlns:a16="http://schemas.microsoft.com/office/drawing/2014/main" id="{BB32488C-BF09-45E8-82D3-CA8E6E053F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923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PT Serif" panose="020A0603040505020204" pitchFamily="18" charset="0"/>
              </a:defRPr>
            </a:lvl1pPr>
            <a:lvl2pPr marL="685800" indent="-228600">
              <a:buFont typeface="Courier New" panose="02070309020205020404" pitchFamily="49" charset="0"/>
              <a:buChar char="o"/>
              <a:defRPr>
                <a:latin typeface="PT Serif" panose="020A0603040505020204" pitchFamily="18" charset="0"/>
              </a:defRPr>
            </a:lvl2pPr>
            <a:lvl3pPr marL="1143000" indent="-228600">
              <a:buFont typeface="Wingdings" panose="05000000000000000000" pitchFamily="2" charset="2"/>
              <a:buChar char="§"/>
              <a:defRPr>
                <a:latin typeface="PT Serif" panose="020A0603040505020204" pitchFamily="18" charset="0"/>
              </a:defRPr>
            </a:lvl3pPr>
            <a:lvl4pPr marL="1600200" indent="-228600">
              <a:buFont typeface="Arial" panose="020B0604020202020204" pitchFamily="34" charset="0"/>
              <a:buChar char="•"/>
              <a:defRPr>
                <a:latin typeface="PT Serif" panose="020A0603040505020204" pitchFamily="18" charset="0"/>
              </a:defRPr>
            </a:lvl4pPr>
            <a:lvl5pPr>
              <a:defRPr>
                <a:latin typeface="PT Serif" panose="020A060304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DC13799C-A33F-4B58-808D-877840586325}"/>
              </a:ext>
            </a:extLst>
          </p:cNvPr>
          <p:cNvPicPr>
            <a:picLocks noChangeAspect="1"/>
          </p:cNvPicPr>
          <p:nvPr userDrawn="1"/>
        </p:nvPicPr>
        <p:blipFill>
          <a:blip r:embed="rId2"/>
          <a:stretch>
            <a:fillRect/>
          </a:stretch>
        </p:blipFill>
        <p:spPr>
          <a:xfrm>
            <a:off x="0" y="6028860"/>
            <a:ext cx="12192000" cy="835312"/>
          </a:xfrm>
          <a:prstGeom prst="rect">
            <a:avLst/>
          </a:prstGeom>
        </p:spPr>
      </p:pic>
    </p:spTree>
    <p:extLst>
      <p:ext uri="{BB962C8B-B14F-4D97-AF65-F5344CB8AC3E}">
        <p14:creationId xmlns:p14="http://schemas.microsoft.com/office/powerpoint/2010/main" val="423369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tyl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tx1">
                    <a:lumMod val="75000"/>
                    <a:lumOff val="25000"/>
                  </a:schemeClr>
                </a:solidFill>
              </a:defRPr>
            </a:lvl1pPr>
          </a:lstStyle>
          <a:p>
            <a:r>
              <a:rPr lang="en-US"/>
              <a:t>TITLE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0" baseline="0">
                <a:solidFill>
                  <a:schemeClr val="tx1">
                    <a:lumMod val="75000"/>
                    <a:lumOff val="25000"/>
                  </a:schemeClr>
                </a:solidFill>
                <a:latin typeface="+mn-lt"/>
              </a:defRPr>
            </a:lvl1pPr>
          </a:lstStyle>
          <a:p>
            <a:pPr lvl="0"/>
            <a:r>
              <a:rPr lang="en-US"/>
              <a:t>Additional Content</a:t>
            </a:r>
            <a:endParaRPr lang="th-TH"/>
          </a:p>
        </p:txBody>
      </p:sp>
      <p:sp>
        <p:nvSpPr>
          <p:cNvPr id="6" name="Rectangle 5"/>
          <p:cNvSpPr/>
          <p:nvPr userDrawn="1"/>
        </p:nvSpPr>
        <p:spPr>
          <a:xfrm>
            <a:off x="742953" y="1382208"/>
            <a:ext cx="1855692" cy="10757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h-TH">
              <a:solidFill>
                <a:schemeClr val="accent1"/>
              </a:solidFill>
            </a:endParaRPr>
          </a:p>
        </p:txBody>
      </p:sp>
    </p:spTree>
    <p:extLst>
      <p:ext uri="{BB962C8B-B14F-4D97-AF65-F5344CB8AC3E}">
        <p14:creationId xmlns:p14="http://schemas.microsoft.com/office/powerpoint/2010/main" val="292235535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084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Slide Number Placeholder 5">
            <a:extLst>
              <a:ext uri="{FF2B5EF4-FFF2-40B4-BE49-F238E27FC236}">
                <a16:creationId xmlns:a16="http://schemas.microsoft.com/office/drawing/2014/main" id="{C3AAA403-B4A9-4B12-B174-B725B13731CC}"/>
              </a:ext>
            </a:extLst>
          </p:cNvPr>
          <p:cNvSpPr txBox="1">
            <a:spLocks/>
          </p:cNvSpPr>
          <p:nvPr userDrawn="1"/>
        </p:nvSpPr>
        <p:spPr>
          <a:xfrm>
            <a:off x="9372600" y="64294"/>
            <a:ext cx="2743200" cy="365125"/>
          </a:xfrm>
          <a:prstGeom prst="rect">
            <a:avLst/>
          </a:prstGeom>
        </p:spPr>
        <p:txBody>
          <a:bodyPr vert="horz" lIns="91440" tIns="45720" rIns="91440" bIns="45720" rtlCol="0" anchor="ctr"/>
          <a:lstStyle>
            <a:defPPr>
              <a:defRPr lang="th-TH"/>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771131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2160">
          <p15:clr>
            <a:srgbClr val="F26B43"/>
          </p15:clr>
        </p15:guide>
        <p15:guide id="3" pos="7287">
          <p15:clr>
            <a:srgbClr val="F26B43"/>
          </p15:clr>
        </p15:guide>
        <p15:guide id="4" orient="horz" pos="4065">
          <p15:clr>
            <a:srgbClr val="F26B43"/>
          </p15:clr>
        </p15:guide>
        <p15:guide id="5" orient="horz" pos="255">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FObfR_i-obM?feature=oembe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ObfR_i-obM&amp;ab_channel=TheAlamo" TargetMode="External"/><Relationship Id="rId2" Type="http://schemas.openxmlformats.org/officeDocument/2006/relationships/hyperlink" Target="mailto:education@thealam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tall, stone">
            <a:extLst>
              <a:ext uri="{FF2B5EF4-FFF2-40B4-BE49-F238E27FC236}">
                <a16:creationId xmlns:a16="http://schemas.microsoft.com/office/drawing/2014/main" id="{110555C6-1E67-9FA1-8E25-381AC76A48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3367768" y="5327196"/>
            <a:ext cx="8824232" cy="1326693"/>
          </a:xfrm>
        </p:spPr>
        <p:txBody>
          <a:bodyPr>
            <a:normAutofit/>
          </a:bodyPr>
          <a:lstStyle/>
          <a:p>
            <a:pPr>
              <a:lnSpc>
                <a:spcPct val="100000"/>
              </a:lnSpc>
              <a:spcBef>
                <a:spcPts val="0"/>
              </a:spcBef>
              <a:spcAft>
                <a:spcPts val="600"/>
              </a:spcAft>
            </a:pPr>
            <a:r>
              <a:rPr lang="en-GB" sz="4000">
                <a:solidFill>
                  <a:schemeClr val="bg1"/>
                </a:solidFill>
                <a:latin typeface="Publico Headline Medium"/>
              </a:rPr>
              <a:t>Alamo Investigators</a:t>
            </a:r>
            <a:endParaRPr lang="en-GB" sz="4000">
              <a:solidFill>
                <a:schemeClr val="bg1"/>
              </a:solidFill>
              <a:latin typeface="Publico Headline Medium" panose="02040602060504060203" pitchFamily="18" charset="0"/>
            </a:endParaRPr>
          </a:p>
        </p:txBody>
      </p:sp>
    </p:spTree>
    <p:extLst>
      <p:ext uri="{BB962C8B-B14F-4D97-AF65-F5344CB8AC3E}">
        <p14:creationId xmlns:p14="http://schemas.microsoft.com/office/powerpoint/2010/main" val="5433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B7C7-223A-B417-763C-074C8960088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7A5E751-5B0C-7187-7465-09615F8369FD}"/>
              </a:ext>
            </a:extLst>
          </p:cNvPr>
          <p:cNvSpPr>
            <a:spLocks noGrp="1"/>
          </p:cNvSpPr>
          <p:nvPr>
            <p:ph idx="1"/>
          </p:nvPr>
        </p:nvSpPr>
        <p:spPr>
          <a:xfrm>
            <a:off x="373103" y="1504047"/>
            <a:ext cx="11376218" cy="4318000"/>
          </a:xfrm>
        </p:spPr>
        <p:txBody>
          <a:bodyPr vert="horz" lIns="91440" tIns="45720" rIns="91440" bIns="45720" rtlCol="0" anchor="t">
            <a:normAutofit/>
          </a:bodyPr>
          <a:lstStyle/>
          <a:p>
            <a:pPr algn="l" rtl="0" fontAlgn="base">
              <a:spcAft>
                <a:spcPts val="1800"/>
              </a:spcAft>
            </a:pPr>
            <a:r>
              <a:rPr lang="en-US" sz="3200">
                <a:solidFill>
                  <a:schemeClr val="tx1"/>
                </a:solidFill>
                <a:latin typeface="National 2"/>
              </a:rPr>
              <a:t>What questions did the evidence sets answer about the Battle of the Alamo? What questions were not answered?</a:t>
            </a:r>
          </a:p>
          <a:p>
            <a:pPr fontAlgn="base">
              <a:spcAft>
                <a:spcPts val="1800"/>
              </a:spcAft>
            </a:pPr>
            <a:r>
              <a:rPr lang="en-US" sz="3200">
                <a:solidFill>
                  <a:schemeClr val="tx1"/>
                </a:solidFill>
                <a:latin typeface="National 2"/>
              </a:rPr>
              <a:t>How did the first-hand accounts corroborate or contradict each other? </a:t>
            </a:r>
          </a:p>
          <a:p>
            <a:pPr>
              <a:spcAft>
                <a:spcPts val="1800"/>
              </a:spcAft>
            </a:pPr>
            <a:r>
              <a:rPr lang="en-US" sz="3200">
                <a:solidFill>
                  <a:schemeClr val="tx1"/>
                </a:solidFill>
                <a:latin typeface="National 2"/>
              </a:rPr>
              <a:t>Why is it difficult for historians to create accurate narratives for events that took place a long time ago? </a:t>
            </a:r>
            <a:endParaRPr lang="en-US" sz="3200">
              <a:solidFill>
                <a:schemeClr val="tx1"/>
              </a:solidFill>
              <a:latin typeface="National 2" panose="020B0504030502020203" pitchFamily="34" charset="0"/>
            </a:endParaRPr>
          </a:p>
          <a:p>
            <a:pPr algn="l" rtl="0" fontAlgn="base">
              <a:spcAft>
                <a:spcPts val="1800"/>
              </a:spcAft>
            </a:pPr>
            <a:endParaRPr lang="en-US" sz="3200">
              <a:solidFill>
                <a:schemeClr val="tx1"/>
              </a:solidFill>
              <a:latin typeface="National 2" panose="020B0504030502020203" pitchFamily="34" charset="0"/>
            </a:endParaRPr>
          </a:p>
          <a:p>
            <a:pPr algn="l" rtl="0" fontAlgn="base">
              <a:spcAft>
                <a:spcPts val="1800"/>
              </a:spcAft>
            </a:pPr>
            <a:endParaRPr lang="en-US" sz="3200">
              <a:solidFill>
                <a:schemeClr val="tx1"/>
              </a:solidFill>
              <a:latin typeface="National 2" panose="020B0504030502020203" pitchFamily="34" charset="0"/>
            </a:endParaRPr>
          </a:p>
          <a:p>
            <a:pPr fontAlgn="base">
              <a:spcAft>
                <a:spcPts val="1800"/>
              </a:spcAft>
            </a:pPr>
            <a:endParaRPr lang="en-US" sz="3200">
              <a:solidFill>
                <a:schemeClr val="tx1"/>
              </a:solidFill>
              <a:latin typeface="National 2" panose="020B0504030502020203" pitchFamily="34" charset="0"/>
            </a:endParaRPr>
          </a:p>
          <a:p>
            <a:pPr fontAlgn="base">
              <a:spcAft>
                <a:spcPts val="1800"/>
              </a:spcAft>
            </a:pPr>
            <a:endParaRPr lang="en-US" sz="3200">
              <a:solidFill>
                <a:schemeClr val="tx1"/>
              </a:solidFill>
              <a:latin typeface="National 2" panose="020B0504030502020203" pitchFamily="34" charset="0"/>
            </a:endParaRPr>
          </a:p>
        </p:txBody>
      </p:sp>
      <p:sp>
        <p:nvSpPr>
          <p:cNvPr id="8" name="Title 1">
            <a:extLst>
              <a:ext uri="{FF2B5EF4-FFF2-40B4-BE49-F238E27FC236}">
                <a16:creationId xmlns:a16="http://schemas.microsoft.com/office/drawing/2014/main" id="{A2EB23D2-6A67-AEFC-331D-F2BFD0E39F40}"/>
              </a:ext>
            </a:extLst>
          </p:cNvPr>
          <p:cNvSpPr txBox="1">
            <a:spLocks/>
          </p:cNvSpPr>
          <p:nvPr/>
        </p:nvSpPr>
        <p:spPr>
          <a:xfrm>
            <a:off x="373103" y="487693"/>
            <a:ext cx="11376218" cy="882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sz="4800">
                <a:solidFill>
                  <a:schemeClr val="tx1"/>
                </a:solidFill>
                <a:latin typeface="Publico Headline Medium" panose="02040602060504060203" pitchFamily="18" charset="0"/>
              </a:rPr>
              <a:t>Reflection Questions</a:t>
            </a:r>
          </a:p>
        </p:txBody>
      </p:sp>
    </p:spTree>
    <p:extLst>
      <p:ext uri="{BB962C8B-B14F-4D97-AF65-F5344CB8AC3E}">
        <p14:creationId xmlns:p14="http://schemas.microsoft.com/office/powerpoint/2010/main" val="15943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attle Of The Alamo Diorama">
            <a:hlinkClick r:id="" action="ppaction://media"/>
            <a:extLst>
              <a:ext uri="{FF2B5EF4-FFF2-40B4-BE49-F238E27FC236}">
                <a16:creationId xmlns:a16="http://schemas.microsoft.com/office/drawing/2014/main" id="{248888FF-EE88-C21E-BFB4-9D9262E88417}"/>
              </a:ext>
            </a:extLst>
          </p:cNvPr>
          <p:cNvPicPr>
            <a:picLocks noRot="1" noChangeAspect="1"/>
          </p:cNvPicPr>
          <p:nvPr>
            <a:videoFile r:link="rId1"/>
          </p:nvPr>
        </p:nvPicPr>
        <p:blipFill>
          <a:blip r:embed="rId4"/>
          <a:stretch>
            <a:fillRect/>
          </a:stretch>
        </p:blipFill>
        <p:spPr>
          <a:xfrm>
            <a:off x="1093868" y="204537"/>
            <a:ext cx="10004264" cy="5743960"/>
          </a:xfrm>
          <a:prstGeom prst="rect">
            <a:avLst/>
          </a:prstGeom>
        </p:spPr>
      </p:pic>
    </p:spTree>
    <p:extLst>
      <p:ext uri="{BB962C8B-B14F-4D97-AF65-F5344CB8AC3E}">
        <p14:creationId xmlns:p14="http://schemas.microsoft.com/office/powerpoint/2010/main" val="7916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23F37-E96D-1A20-6FB7-D381624821A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BC90CE-DA49-E347-15BE-714F32B27589}"/>
              </a:ext>
            </a:extLst>
          </p:cNvPr>
          <p:cNvSpPr>
            <a:spLocks noGrp="1"/>
          </p:cNvSpPr>
          <p:nvPr>
            <p:ph idx="1"/>
          </p:nvPr>
        </p:nvSpPr>
        <p:spPr>
          <a:xfrm>
            <a:off x="373103" y="1504047"/>
            <a:ext cx="11376218" cy="4318000"/>
          </a:xfrm>
        </p:spPr>
        <p:txBody>
          <a:bodyPr vert="horz" lIns="91440" tIns="45720" rIns="91440" bIns="45720" rtlCol="0" anchor="t">
            <a:normAutofit/>
          </a:bodyPr>
          <a:lstStyle/>
          <a:p>
            <a:pPr algn="l" rtl="0" fontAlgn="base">
              <a:spcAft>
                <a:spcPts val="600"/>
              </a:spcAft>
            </a:pPr>
            <a:r>
              <a:rPr lang="en-US" sz="3200">
                <a:solidFill>
                  <a:srgbClr val="292929"/>
                </a:solidFill>
                <a:latin typeface="National 2" panose="020B0504030502020203" pitchFamily="34" charset="0"/>
              </a:rPr>
              <a:t>Students can demonstrate their learning by taking the most important information from their graphic organizer and synthesizing it through one of the following: </a:t>
            </a:r>
          </a:p>
          <a:p>
            <a:pPr lvl="1" fontAlgn="base">
              <a:spcAft>
                <a:spcPts val="600"/>
              </a:spcAft>
            </a:pPr>
            <a:r>
              <a:rPr lang="en-US" sz="2800">
                <a:solidFill>
                  <a:srgbClr val="292929"/>
                </a:solidFill>
                <a:latin typeface="National 2" panose="020B0504030502020203" pitchFamily="34" charset="0"/>
              </a:rPr>
              <a:t>Writing a one to two-page narrative </a:t>
            </a:r>
          </a:p>
          <a:p>
            <a:pPr lvl="1" fontAlgn="base">
              <a:spcAft>
                <a:spcPts val="600"/>
              </a:spcAft>
            </a:pPr>
            <a:r>
              <a:rPr lang="en-US" sz="2800">
                <a:solidFill>
                  <a:srgbClr val="292929"/>
                </a:solidFill>
                <a:latin typeface="National 2" panose="020B0504030502020203" pitchFamily="34" charset="0"/>
              </a:rPr>
              <a:t>A letter written home by an eyewitness </a:t>
            </a:r>
          </a:p>
          <a:p>
            <a:pPr lvl="1" fontAlgn="base">
              <a:spcAft>
                <a:spcPts val="600"/>
              </a:spcAft>
            </a:pPr>
            <a:r>
              <a:rPr lang="en-US" sz="2800">
                <a:solidFill>
                  <a:srgbClr val="292929"/>
                </a:solidFill>
                <a:latin typeface="National 2" panose="020B0504030502020203" pitchFamily="34" charset="0"/>
              </a:rPr>
              <a:t>A newspaper article written after the fact </a:t>
            </a:r>
          </a:p>
          <a:p>
            <a:pPr lvl="1" fontAlgn="base">
              <a:spcAft>
                <a:spcPts val="600"/>
              </a:spcAft>
            </a:pPr>
            <a:r>
              <a:rPr lang="en-US" sz="2800">
                <a:solidFill>
                  <a:srgbClr val="292929"/>
                </a:solidFill>
                <a:latin typeface="National 2" panose="020B0504030502020203" pitchFamily="34" charset="0"/>
              </a:rPr>
              <a:t>A story board timeline </a:t>
            </a:r>
          </a:p>
          <a:p>
            <a:pPr lvl="1" fontAlgn="base">
              <a:spcAft>
                <a:spcPts val="600"/>
              </a:spcAft>
            </a:pPr>
            <a:r>
              <a:rPr lang="en-US" sz="2800">
                <a:solidFill>
                  <a:srgbClr val="292929"/>
                </a:solidFill>
                <a:latin typeface="National 2" panose="020B0504030502020203" pitchFamily="34" charset="0"/>
              </a:rPr>
              <a:t>A graphic novel </a:t>
            </a:r>
          </a:p>
          <a:p>
            <a:pPr algn="l" rtl="0" fontAlgn="base"/>
            <a:endParaRPr lang="en-US" sz="2400">
              <a:solidFill>
                <a:srgbClr val="292929"/>
              </a:solidFill>
              <a:latin typeface="National 2" panose="020B0504030502020203" pitchFamily="34" charset="0"/>
            </a:endParaRPr>
          </a:p>
          <a:p>
            <a:pPr algn="l" rtl="0" fontAlgn="base"/>
            <a:endParaRPr lang="en-US" sz="2400">
              <a:solidFill>
                <a:schemeClr val="tx1"/>
              </a:solidFill>
              <a:latin typeface="National 2" panose="020B0504030502020203" pitchFamily="34" charset="0"/>
            </a:endParaRPr>
          </a:p>
          <a:p>
            <a:pPr fontAlgn="base"/>
            <a:endParaRPr lang="en-US" sz="2400">
              <a:solidFill>
                <a:schemeClr val="tx1"/>
              </a:solidFill>
              <a:latin typeface="National 2" panose="020B0504030502020203" pitchFamily="34" charset="0"/>
            </a:endParaRPr>
          </a:p>
          <a:p>
            <a:pPr fontAlgn="base"/>
            <a:endParaRPr lang="en-US" sz="2400">
              <a:solidFill>
                <a:schemeClr val="tx1"/>
              </a:solidFill>
              <a:latin typeface="National 2" panose="020B0504030502020203" pitchFamily="34" charset="0"/>
            </a:endParaRPr>
          </a:p>
        </p:txBody>
      </p:sp>
      <p:sp>
        <p:nvSpPr>
          <p:cNvPr id="8" name="Title 1">
            <a:extLst>
              <a:ext uri="{FF2B5EF4-FFF2-40B4-BE49-F238E27FC236}">
                <a16:creationId xmlns:a16="http://schemas.microsoft.com/office/drawing/2014/main" id="{17D19A74-2328-A043-17DC-4F532C36AFC1}"/>
              </a:ext>
            </a:extLst>
          </p:cNvPr>
          <p:cNvSpPr txBox="1">
            <a:spLocks/>
          </p:cNvSpPr>
          <p:nvPr/>
        </p:nvSpPr>
        <p:spPr>
          <a:xfrm>
            <a:off x="373103" y="487693"/>
            <a:ext cx="11376218" cy="882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sz="4800">
                <a:solidFill>
                  <a:schemeClr val="tx1"/>
                </a:solidFill>
                <a:latin typeface="Publico Headline Medium" panose="02040602060504060203" pitchFamily="18" charset="0"/>
              </a:rPr>
              <a:t>Assessment</a:t>
            </a:r>
          </a:p>
        </p:txBody>
      </p:sp>
    </p:spTree>
    <p:extLst>
      <p:ext uri="{BB962C8B-B14F-4D97-AF65-F5344CB8AC3E}">
        <p14:creationId xmlns:p14="http://schemas.microsoft.com/office/powerpoint/2010/main" val="21277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D87-5251-471A-82AA-9E39C6D7A077}"/>
              </a:ext>
            </a:extLst>
          </p:cNvPr>
          <p:cNvSpPr>
            <a:spLocks noGrp="1"/>
          </p:cNvSpPr>
          <p:nvPr>
            <p:ph type="title"/>
          </p:nvPr>
        </p:nvSpPr>
        <p:spPr>
          <a:xfrm>
            <a:off x="299022" y="226078"/>
            <a:ext cx="11593956" cy="1325563"/>
          </a:xfrm>
        </p:spPr>
        <p:txBody>
          <a:bodyPr>
            <a:normAutofit/>
          </a:bodyPr>
          <a:lstStyle/>
          <a:p>
            <a:r>
              <a:rPr lang="en-US" sz="4800">
                <a:solidFill>
                  <a:schemeClr val="tx1"/>
                </a:solidFill>
                <a:latin typeface="Publico Headline Medium" panose="02040602060504060203" pitchFamily="18" charset="0"/>
              </a:rPr>
              <a:t>Dear Educator</a:t>
            </a:r>
          </a:p>
        </p:txBody>
      </p:sp>
      <p:sp>
        <p:nvSpPr>
          <p:cNvPr id="3" name="Content Placeholder 2">
            <a:extLst>
              <a:ext uri="{FF2B5EF4-FFF2-40B4-BE49-F238E27FC236}">
                <a16:creationId xmlns:a16="http://schemas.microsoft.com/office/drawing/2014/main" id="{AC6C9B42-6B75-4657-BF3A-5D44B350F2D2}"/>
              </a:ext>
            </a:extLst>
          </p:cNvPr>
          <p:cNvSpPr>
            <a:spLocks noGrp="1"/>
          </p:cNvSpPr>
          <p:nvPr>
            <p:ph idx="1"/>
          </p:nvPr>
        </p:nvSpPr>
        <p:spPr>
          <a:xfrm>
            <a:off x="423683" y="1350795"/>
            <a:ext cx="6832126" cy="4318000"/>
          </a:xfrm>
        </p:spPr>
        <p:txBody>
          <a:bodyPr>
            <a:normAutofit/>
          </a:bodyPr>
          <a:lstStyle/>
          <a:p>
            <a:pPr algn="l" rtl="0" fontAlgn="base"/>
            <a:r>
              <a:rPr lang="en-US" sz="2000" b="1" i="1" u="none" strike="noStrike">
                <a:solidFill>
                  <a:srgbClr val="292929"/>
                </a:solidFill>
                <a:effectLst/>
                <a:latin typeface="National 2" panose="020B0504030502020203" pitchFamily="34" charset="0"/>
              </a:rPr>
              <a:t>Thank you</a:t>
            </a:r>
            <a:r>
              <a:rPr lang="en-US" sz="2000" b="0" i="0" u="none" strike="noStrike">
                <a:solidFill>
                  <a:srgbClr val="292929"/>
                </a:solidFill>
                <a:effectLst/>
                <a:latin typeface="National 2" panose="020B0504030502020203" pitchFamily="34" charset="0"/>
              </a:rPr>
              <a:t> for using this resource and for all that you do every day in your classroom. The purpose of this lesson is for </a:t>
            </a:r>
            <a:r>
              <a:rPr lang="en-US" sz="2000" b="0" i="0" u="none" strike="noStrike">
                <a:solidFill>
                  <a:srgbClr val="000000"/>
                </a:solidFill>
                <a:effectLst/>
                <a:latin typeface="National 2" panose="020B0504030502020203" pitchFamily="34" charset="0"/>
              </a:rPr>
              <a:t>students to evaluate the circumstances that fostered the transition of Mission San Antonio de Valero into a military outpost known as the Alamo. </a:t>
            </a:r>
            <a:r>
              <a:rPr lang="en-US" sz="2000" b="0" i="0">
                <a:solidFill>
                  <a:srgbClr val="000000"/>
                </a:solidFill>
                <a:effectLst/>
                <a:latin typeface="National 2" panose="020B0504030502020203" pitchFamily="34" charset="0"/>
              </a:rPr>
              <a:t>​</a:t>
            </a:r>
          </a:p>
          <a:p>
            <a:pPr algn="l" rtl="0" fontAlgn="base"/>
            <a:r>
              <a:rPr lang="en-US" sz="2000" b="0" i="0" u="none" strike="noStrike">
                <a:solidFill>
                  <a:srgbClr val="292929"/>
                </a:solidFill>
                <a:effectLst/>
                <a:latin typeface="National 2" panose="020B0504030502020203" pitchFamily="34" charset="0"/>
              </a:rPr>
              <a:t>These slides are designed to be student facing and ready to use. </a:t>
            </a:r>
            <a:r>
              <a:rPr lang="en-US" sz="2000" b="1" i="1" u="none" strike="noStrike">
                <a:solidFill>
                  <a:srgbClr val="292929"/>
                </a:solidFill>
                <a:effectLst/>
                <a:latin typeface="National 2" panose="020B0504030502020203" pitchFamily="34" charset="0"/>
              </a:rPr>
              <a:t>For teacher facing notes and suggestions</a:t>
            </a:r>
            <a:r>
              <a:rPr lang="en-US" sz="2000" b="0" i="0" u="none" strike="noStrike">
                <a:solidFill>
                  <a:srgbClr val="292929"/>
                </a:solidFill>
                <a:effectLst/>
                <a:latin typeface="National 2" panose="020B0504030502020203" pitchFamily="34" charset="0"/>
              </a:rPr>
              <a:t>, look at the </a:t>
            </a:r>
            <a:r>
              <a:rPr lang="en-US" sz="2000" b="1" i="0" u="none" strike="noStrike">
                <a:solidFill>
                  <a:srgbClr val="292929"/>
                </a:solidFill>
                <a:effectLst/>
                <a:latin typeface="National 2" panose="020B0504030502020203" pitchFamily="34" charset="0"/>
              </a:rPr>
              <a:t>speaker notes </a:t>
            </a:r>
            <a:r>
              <a:rPr lang="en-US" sz="2000" b="0" i="0" u="none" strike="noStrike">
                <a:solidFill>
                  <a:srgbClr val="292929"/>
                </a:solidFill>
                <a:effectLst/>
                <a:latin typeface="National 2" panose="020B0504030502020203" pitchFamily="34" charset="0"/>
              </a:rPr>
              <a:t>on each slide. If you would like a more in-depth lesson plan, refer to the Mission to Fort Lesson Plan document. </a:t>
            </a:r>
            <a:r>
              <a:rPr lang="en-US" sz="2000" b="0" i="0">
                <a:solidFill>
                  <a:srgbClr val="000000"/>
                </a:solidFill>
                <a:effectLst/>
                <a:latin typeface="National 2" panose="020B0504030502020203" pitchFamily="34" charset="0"/>
              </a:rPr>
              <a:t>​</a:t>
            </a:r>
          </a:p>
          <a:p>
            <a:pPr algn="l" rtl="0" fontAlgn="base"/>
            <a:r>
              <a:rPr lang="en-US" sz="2000" b="0" i="0" u="none" strike="noStrike">
                <a:solidFill>
                  <a:srgbClr val="292929"/>
                </a:solidFill>
                <a:effectLst/>
                <a:latin typeface="National 2" panose="020B0504030502020203" pitchFamily="34" charset="0"/>
              </a:rPr>
              <a:t>We welcome your </a:t>
            </a:r>
            <a:r>
              <a:rPr lang="en-US" sz="2000" b="1" i="1" u="none" strike="noStrike">
                <a:solidFill>
                  <a:srgbClr val="292929"/>
                </a:solidFill>
                <a:effectLst/>
                <a:latin typeface="National 2" panose="020B0504030502020203" pitchFamily="34" charset="0"/>
              </a:rPr>
              <a:t>feedback </a:t>
            </a:r>
            <a:r>
              <a:rPr lang="en-US" sz="2000" b="0" i="0" u="none" strike="noStrike">
                <a:solidFill>
                  <a:srgbClr val="292929"/>
                </a:solidFill>
                <a:effectLst/>
                <a:latin typeface="National 2" panose="020B0504030502020203" pitchFamily="34" charset="0"/>
              </a:rPr>
              <a:t>as to how we can improve our services to you. If you would like to share any suggestions or comments with us, please email </a:t>
            </a:r>
            <a:r>
              <a:rPr lang="en-US" sz="2000" b="0" i="0" u="sng" strike="noStrike">
                <a:solidFill>
                  <a:srgbClr val="0563C1"/>
                </a:solidFill>
                <a:effectLst/>
                <a:latin typeface="National 2" panose="020B0504030502020203" pitchFamily="34" charset="0"/>
                <a:hlinkClick r:id="rId2"/>
              </a:rPr>
              <a:t>education@thealamo.org</a:t>
            </a:r>
            <a:r>
              <a:rPr lang="en-US" sz="2000" b="0" i="0" u="none" strike="noStrike">
                <a:solidFill>
                  <a:srgbClr val="292929"/>
                </a:solidFill>
                <a:effectLst/>
                <a:latin typeface="National 2" panose="020B0504030502020203" pitchFamily="34" charset="0"/>
              </a:rPr>
              <a:t>.</a:t>
            </a:r>
            <a:endParaRPr lang="en-US" sz="2000" b="0" i="0">
              <a:solidFill>
                <a:srgbClr val="000000"/>
              </a:solidFill>
              <a:effectLst/>
              <a:latin typeface="National 2" panose="020B0504030502020203" pitchFamily="34" charset="0"/>
            </a:endParaRPr>
          </a:p>
          <a:p>
            <a:endParaRPr lang="en-US" sz="2000">
              <a:solidFill>
                <a:schemeClr val="tx1"/>
              </a:solidFill>
              <a:latin typeface="National 2" panose="020B0504030502020203" pitchFamily="34" charset="0"/>
            </a:endParaRPr>
          </a:p>
        </p:txBody>
      </p:sp>
      <p:sp>
        <p:nvSpPr>
          <p:cNvPr id="4" name="TextBox 3">
            <a:extLst>
              <a:ext uri="{FF2B5EF4-FFF2-40B4-BE49-F238E27FC236}">
                <a16:creationId xmlns:a16="http://schemas.microsoft.com/office/drawing/2014/main" id="{DA3052E0-80C0-6070-D2AA-1F1B66917467}"/>
              </a:ext>
            </a:extLst>
          </p:cNvPr>
          <p:cNvSpPr txBox="1"/>
          <p:nvPr/>
        </p:nvSpPr>
        <p:spPr>
          <a:xfrm>
            <a:off x="7636273" y="2960688"/>
            <a:ext cx="4314870" cy="2785378"/>
          </a:xfrm>
          <a:prstGeom prst="rect">
            <a:avLst/>
          </a:prstGeom>
          <a:noFill/>
          <a:ln w="12700">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000" b="1">
                <a:latin typeface="National 2" panose="020B0504030502020203" pitchFamily="34" charset="0"/>
                <a:cs typeface="Arial"/>
              </a:rPr>
              <a:t>Preparation for this Lesson</a:t>
            </a:r>
          </a:p>
          <a:p>
            <a:pPr marL="342900" indent="-342900">
              <a:spcAft>
                <a:spcPts val="600"/>
              </a:spcAft>
              <a:buFont typeface="Arial" panose="020B0604020202020204" pitchFamily="34" charset="0"/>
              <a:buChar char="•"/>
            </a:pPr>
            <a:r>
              <a:rPr lang="en-US" sz="2000" b="1">
                <a:latin typeface="National 2" panose="020B0504030502020203" pitchFamily="34" charset="0"/>
                <a:cs typeface="Arial"/>
              </a:rPr>
              <a:t>Evidence </a:t>
            </a:r>
            <a:r>
              <a:rPr lang="en-US" sz="2000">
                <a:latin typeface="National 2" panose="020B0504030502020203" pitchFamily="34" charset="0"/>
                <a:cs typeface="Arial"/>
              </a:rPr>
              <a:t>(10 Firsthand Accounts)</a:t>
            </a:r>
          </a:p>
          <a:p>
            <a:pPr marL="342900" indent="-342900">
              <a:spcAft>
                <a:spcPts val="600"/>
              </a:spcAft>
              <a:buFont typeface="Arial" panose="020B0604020202020204" pitchFamily="34" charset="0"/>
              <a:buChar char="•"/>
            </a:pPr>
            <a:r>
              <a:rPr lang="en-US" sz="2000" b="1">
                <a:latin typeface="National 2" panose="020B0504030502020203" pitchFamily="34" charset="0"/>
                <a:cs typeface="Arial"/>
              </a:rPr>
              <a:t>Graphic Organizers </a:t>
            </a:r>
            <a:r>
              <a:rPr lang="en-US" sz="2000">
                <a:latin typeface="National 2" panose="020B0504030502020203" pitchFamily="34" charset="0"/>
                <a:cs typeface="Arial"/>
              </a:rPr>
              <a:t>– 1 per student</a:t>
            </a:r>
          </a:p>
          <a:p>
            <a:pPr marL="342900" indent="-342900">
              <a:spcAft>
                <a:spcPts val="600"/>
              </a:spcAft>
              <a:buFont typeface="Arial" panose="020B0604020202020204" pitchFamily="34" charset="0"/>
              <a:buChar char="•"/>
            </a:pPr>
            <a:r>
              <a:rPr lang="en-US" sz="2000">
                <a:latin typeface="National 2" panose="020B0504030502020203" pitchFamily="34" charset="0"/>
                <a:cs typeface="Arial"/>
              </a:rPr>
              <a:t>Load the </a:t>
            </a:r>
            <a:r>
              <a:rPr lang="en-US" sz="2000" b="1">
                <a:latin typeface="National 2" panose="020B0504030502020203" pitchFamily="34" charset="0"/>
                <a:cs typeface="Arial"/>
                <a:hlinkClick r:id="rId3"/>
              </a:rPr>
              <a:t>Battle of the Alamo Diorama video</a:t>
            </a:r>
            <a:r>
              <a:rPr lang="en-US" sz="2000" b="1">
                <a:latin typeface="National 2" panose="020B0504030502020203" pitchFamily="34" charset="0"/>
                <a:cs typeface="Arial"/>
              </a:rPr>
              <a:t> </a:t>
            </a:r>
            <a:r>
              <a:rPr lang="en-US" sz="2000">
                <a:latin typeface="National 2" panose="020B0504030502020203" pitchFamily="34" charset="0"/>
                <a:cs typeface="Arial"/>
              </a:rPr>
              <a:t>and make sure the sound is working.</a:t>
            </a:r>
          </a:p>
        </p:txBody>
      </p:sp>
      <p:sp>
        <p:nvSpPr>
          <p:cNvPr id="5" name="TextBox 4">
            <a:extLst>
              <a:ext uri="{FF2B5EF4-FFF2-40B4-BE49-F238E27FC236}">
                <a16:creationId xmlns:a16="http://schemas.microsoft.com/office/drawing/2014/main" id="{24084117-CE6B-D1B9-FCBF-87DA699219E5}"/>
              </a:ext>
            </a:extLst>
          </p:cNvPr>
          <p:cNvSpPr txBox="1"/>
          <p:nvPr/>
        </p:nvSpPr>
        <p:spPr>
          <a:xfrm>
            <a:off x="7637680" y="1391136"/>
            <a:ext cx="4313463" cy="1400383"/>
          </a:xfrm>
          <a:prstGeom prst="rect">
            <a:avLst/>
          </a:prstGeom>
          <a:noFill/>
          <a:ln w="12700">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600"/>
              </a:spcAft>
              <a:buFont typeface="Arial"/>
              <a:buChar char="•"/>
            </a:pPr>
            <a:r>
              <a:rPr lang="en-US" sz="2000" b="1">
                <a:latin typeface="National 2" panose="020B0504030502020203" pitchFamily="34" charset="0"/>
                <a:cs typeface="Arial"/>
              </a:rPr>
              <a:t>Lesson Time:</a:t>
            </a:r>
            <a:r>
              <a:rPr lang="en-US" sz="2000">
                <a:latin typeface="National 2" panose="020B0504030502020203" pitchFamily="34" charset="0"/>
                <a:cs typeface="Arial"/>
              </a:rPr>
              <a:t> 90 min</a:t>
            </a:r>
            <a:endParaRPr lang="en-US" sz="2000">
              <a:latin typeface="National 2" panose="020B0504030502020203" pitchFamily="34" charset="0"/>
            </a:endParaRPr>
          </a:p>
          <a:p>
            <a:pPr marL="342900" indent="-342900">
              <a:buFont typeface="Arial"/>
              <a:buChar char="•"/>
            </a:pPr>
            <a:r>
              <a:rPr lang="en-US" sz="2000" b="1">
                <a:latin typeface="National 2" panose="020B0504030502020203" pitchFamily="34" charset="0"/>
                <a:cs typeface="Arial"/>
              </a:rPr>
              <a:t>TEKs</a:t>
            </a:r>
          </a:p>
          <a:p>
            <a:pPr marL="800100" lvl="1" indent="-342900">
              <a:buFont typeface="Arial"/>
              <a:buChar char="•"/>
            </a:pPr>
            <a:r>
              <a:rPr lang="en-US" sz="2000">
                <a:latin typeface="National 2" panose="020B0504030502020203" pitchFamily="34" charset="0"/>
                <a:cs typeface="Arial"/>
              </a:rPr>
              <a:t>SS: 7.1(B), 7.3(B), 7.3(C), 7.20A, 7.20(C)</a:t>
            </a:r>
            <a:endParaRPr lang="en-US" sz="2000">
              <a:solidFill>
                <a:srgbClr val="000000"/>
              </a:solidFill>
              <a:latin typeface="National 2" panose="020B0504030502020203" pitchFamily="34" charset="0"/>
              <a:ea typeface="+mn-lt"/>
              <a:cs typeface="Arial"/>
            </a:endParaRPr>
          </a:p>
        </p:txBody>
      </p:sp>
    </p:spTree>
    <p:extLst>
      <p:ext uri="{BB962C8B-B14F-4D97-AF65-F5344CB8AC3E}">
        <p14:creationId xmlns:p14="http://schemas.microsoft.com/office/powerpoint/2010/main" val="386842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C3DF1-4339-C1A3-8D4F-8E3E39E00A81}"/>
              </a:ext>
            </a:extLst>
          </p:cNvPr>
          <p:cNvSpPr/>
          <p:nvPr/>
        </p:nvSpPr>
        <p:spPr>
          <a:xfrm>
            <a:off x="-36871" y="0"/>
            <a:ext cx="12228870" cy="6857999"/>
          </a:xfrm>
          <a:prstGeom prst="rect">
            <a:avLst/>
          </a:prstGeom>
          <a:solidFill>
            <a:srgbClr val="9C1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2647" y="-1021"/>
            <a:ext cx="11247023" cy="6855492"/>
          </a:xfrm>
        </p:spPr>
        <p:txBody>
          <a:bodyPr>
            <a:noAutofit/>
          </a:bodyPr>
          <a:lstStyle/>
          <a:p>
            <a:pPr algn="ctr">
              <a:lnSpc>
                <a:spcPct val="100000"/>
              </a:lnSpc>
              <a:spcBef>
                <a:spcPts val="600"/>
              </a:spcBef>
              <a:spcAft>
                <a:spcPts val="600"/>
              </a:spcAft>
            </a:pPr>
            <a:r>
              <a:rPr lang="en-US" sz="8000">
                <a:solidFill>
                  <a:schemeClr val="bg1"/>
                </a:solidFill>
                <a:latin typeface="Publico Headline Medium" panose="02040602060504060203" pitchFamily="18" charset="0"/>
              </a:rPr>
              <a:t>Focus Question</a:t>
            </a:r>
            <a:br>
              <a:rPr lang="en-US" sz="8000">
                <a:solidFill>
                  <a:schemeClr val="bg1"/>
                </a:solidFill>
                <a:latin typeface="Publico Headline Medium" panose="02040602060504060203" pitchFamily="18" charset="0"/>
              </a:rPr>
            </a:br>
            <a:r>
              <a:rPr lang="en-US" sz="6600">
                <a:solidFill>
                  <a:schemeClr val="bg1"/>
                </a:solidFill>
                <a:latin typeface="Publico Headline Light" panose="02040302060504060203" pitchFamily="18" charset="0"/>
              </a:rPr>
              <a:t>How do historians create </a:t>
            </a:r>
            <a:br>
              <a:rPr lang="en-US" sz="6600">
                <a:solidFill>
                  <a:schemeClr val="bg1"/>
                </a:solidFill>
                <a:latin typeface="Publico Headline Light" panose="02040302060504060203" pitchFamily="18" charset="0"/>
              </a:rPr>
            </a:br>
            <a:r>
              <a:rPr lang="en-US" sz="6600">
                <a:solidFill>
                  <a:schemeClr val="bg1"/>
                </a:solidFill>
                <a:latin typeface="Publico Headline Light" panose="02040302060504060203" pitchFamily="18" charset="0"/>
              </a:rPr>
              <a:t>an accurate historical </a:t>
            </a:r>
            <a:br>
              <a:rPr lang="en-US" sz="6600">
                <a:solidFill>
                  <a:schemeClr val="bg1"/>
                </a:solidFill>
                <a:latin typeface="Publico Headline Light" panose="02040302060504060203" pitchFamily="18" charset="0"/>
              </a:rPr>
            </a:br>
            <a:r>
              <a:rPr lang="en-US" sz="6600">
                <a:solidFill>
                  <a:schemeClr val="bg1"/>
                </a:solidFill>
                <a:latin typeface="Publico Headline Light" panose="02040302060504060203" pitchFamily="18" charset="0"/>
              </a:rPr>
              <a:t>narrative? </a:t>
            </a:r>
            <a:endParaRPr lang="en-GB" sz="7200" b="1">
              <a:solidFill>
                <a:schemeClr val="bg1"/>
              </a:solidFill>
              <a:latin typeface="Publico Headline Light" panose="02040302060504060203" pitchFamily="18" charset="0"/>
            </a:endParaRPr>
          </a:p>
        </p:txBody>
      </p:sp>
    </p:spTree>
    <p:extLst>
      <p:ext uri="{BB962C8B-B14F-4D97-AF65-F5344CB8AC3E}">
        <p14:creationId xmlns:p14="http://schemas.microsoft.com/office/powerpoint/2010/main" val="298766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D0739-C4E6-02D6-F361-2A6E4EC35556}"/>
            </a:ext>
          </a:extLst>
        </p:cNvPr>
        <p:cNvGrpSpPr/>
        <p:nvPr/>
      </p:nvGrpSpPr>
      <p:grpSpPr>
        <a:xfrm>
          <a:off x="0" y="0"/>
          <a:ext cx="0" cy="0"/>
          <a:chOff x="0" y="0"/>
          <a:chExt cx="0" cy="0"/>
        </a:xfrm>
      </p:grpSpPr>
      <p:pic>
        <p:nvPicPr>
          <p:cNvPr id="7" name="Picture 6" descr="A field of grass with smoke and buildings in the background&#10;&#10;Description automatically generated">
            <a:extLst>
              <a:ext uri="{FF2B5EF4-FFF2-40B4-BE49-F238E27FC236}">
                <a16:creationId xmlns:a16="http://schemas.microsoft.com/office/drawing/2014/main" id="{396629D3-8246-F3E9-A9CB-F06FF26ADDF8}"/>
              </a:ext>
            </a:extLst>
          </p:cNvPr>
          <p:cNvPicPr>
            <a:picLocks noChangeAspect="1"/>
          </p:cNvPicPr>
          <p:nvPr/>
        </p:nvPicPr>
        <p:blipFill>
          <a:blip r:embed="rId3">
            <a:extLst>
              <a:ext uri="{28A0092B-C50C-407E-A947-70E740481C1C}">
                <a14:useLocalDpi xmlns:a14="http://schemas.microsoft.com/office/drawing/2010/main" val="0"/>
              </a:ext>
            </a:extLst>
          </a:blip>
          <a:srcRect t="7365" r="1547"/>
          <a:stretch/>
        </p:blipFill>
        <p:spPr>
          <a:xfrm>
            <a:off x="1" y="0"/>
            <a:ext cx="12192000" cy="6025019"/>
          </a:xfrm>
          <a:prstGeom prst="rect">
            <a:avLst/>
          </a:prstGeom>
          <a:ln>
            <a:solidFill>
              <a:schemeClr val="tx1"/>
            </a:solidFill>
          </a:ln>
          <a:effectLst>
            <a:softEdge rad="0"/>
          </a:effectLst>
        </p:spPr>
      </p:pic>
      <p:sp>
        <p:nvSpPr>
          <p:cNvPr id="4" name="Title 1">
            <a:extLst>
              <a:ext uri="{FF2B5EF4-FFF2-40B4-BE49-F238E27FC236}">
                <a16:creationId xmlns:a16="http://schemas.microsoft.com/office/drawing/2014/main" id="{5C93E330-6936-9CA7-C46D-B2B09AE8006C}"/>
              </a:ext>
            </a:extLst>
          </p:cNvPr>
          <p:cNvSpPr>
            <a:spLocks noGrp="1"/>
          </p:cNvSpPr>
          <p:nvPr>
            <p:ph type="title"/>
          </p:nvPr>
        </p:nvSpPr>
        <p:spPr>
          <a:xfrm>
            <a:off x="5163671" y="0"/>
            <a:ext cx="6934200" cy="1771759"/>
          </a:xfrm>
        </p:spPr>
        <p:txBody>
          <a:bodyPr>
            <a:noAutofit/>
          </a:bodyPr>
          <a:lstStyle/>
          <a:p>
            <a:pPr algn="r"/>
            <a:r>
              <a:rPr lang="en-US" b="1">
                <a:solidFill>
                  <a:schemeClr val="tx1"/>
                </a:solidFill>
                <a:latin typeface="Publico Headline Medium" panose="02040602060504060203" pitchFamily="18" charset="0"/>
              </a:rPr>
              <a:t>The Battle of the Alamo:</a:t>
            </a:r>
            <a:br>
              <a:rPr lang="en-US" b="1">
                <a:solidFill>
                  <a:schemeClr val="tx1"/>
                </a:solidFill>
                <a:latin typeface="Publico Headline Medium" panose="02040602060504060203" pitchFamily="18" charset="0"/>
              </a:rPr>
            </a:br>
            <a:r>
              <a:rPr lang="en-US" b="1">
                <a:solidFill>
                  <a:schemeClr val="tx1"/>
                </a:solidFill>
                <a:latin typeface="Publico Headline Light" panose="02040302060504060203" pitchFamily="18" charset="0"/>
              </a:rPr>
              <a:t>A Pivotal Moment</a:t>
            </a:r>
          </a:p>
        </p:txBody>
      </p:sp>
      <p:sp>
        <p:nvSpPr>
          <p:cNvPr id="8" name="TextBox 7">
            <a:extLst>
              <a:ext uri="{FF2B5EF4-FFF2-40B4-BE49-F238E27FC236}">
                <a16:creationId xmlns:a16="http://schemas.microsoft.com/office/drawing/2014/main" id="{264BFA40-79E5-DBC6-780E-858BFF8A60CF}"/>
              </a:ext>
            </a:extLst>
          </p:cNvPr>
          <p:cNvSpPr txBox="1"/>
          <p:nvPr/>
        </p:nvSpPr>
        <p:spPr>
          <a:xfrm>
            <a:off x="0" y="6611779"/>
            <a:ext cx="6362577" cy="246221"/>
          </a:xfrm>
          <a:prstGeom prst="rect">
            <a:avLst/>
          </a:prstGeom>
          <a:noFill/>
        </p:spPr>
        <p:txBody>
          <a:bodyPr wrap="square" rtlCol="0">
            <a:spAutoFit/>
          </a:bodyPr>
          <a:lstStyle/>
          <a:p>
            <a:r>
              <a:rPr lang="en-US" sz="1000">
                <a:solidFill>
                  <a:schemeClr val="bg1">
                    <a:lumMod val="95000"/>
                  </a:schemeClr>
                </a:solidFill>
                <a:latin typeface="National 2" panose="020B0504030502020203" pitchFamily="34" charset="0"/>
              </a:rPr>
              <a:t>“First Light, Gunsmoke, Bayonets and Texas History” by Donald M. </a:t>
            </a:r>
            <a:r>
              <a:rPr lang="en-US" sz="1000" err="1">
                <a:solidFill>
                  <a:schemeClr val="bg1">
                    <a:lumMod val="95000"/>
                  </a:schemeClr>
                </a:solidFill>
                <a:latin typeface="National 2" panose="020B0504030502020203" pitchFamily="34" charset="0"/>
              </a:rPr>
              <a:t>Yena</a:t>
            </a:r>
            <a:r>
              <a:rPr lang="en-US" sz="1000">
                <a:solidFill>
                  <a:schemeClr val="bg1">
                    <a:lumMod val="95000"/>
                  </a:schemeClr>
                </a:solidFill>
                <a:latin typeface="National 2" panose="020B0504030502020203" pitchFamily="34" charset="0"/>
              </a:rPr>
              <a:t>, Alamo Collection</a:t>
            </a:r>
          </a:p>
        </p:txBody>
      </p:sp>
    </p:spTree>
    <p:extLst>
      <p:ext uri="{BB962C8B-B14F-4D97-AF65-F5344CB8AC3E}">
        <p14:creationId xmlns:p14="http://schemas.microsoft.com/office/powerpoint/2010/main" val="343650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sosceles Triangle 35">
            <a:extLst>
              <a:ext uri="{FF2B5EF4-FFF2-40B4-BE49-F238E27FC236}">
                <a16:creationId xmlns:a16="http://schemas.microsoft.com/office/drawing/2014/main" id="{28EA0FF8-A8E1-2D48-7173-919EC3948C6B}"/>
              </a:ext>
            </a:extLst>
          </p:cNvPr>
          <p:cNvSpPr/>
          <p:nvPr/>
        </p:nvSpPr>
        <p:spPr>
          <a:xfrm>
            <a:off x="8265452" y="1449022"/>
            <a:ext cx="927100" cy="618590"/>
          </a:xfrm>
          <a:prstGeom prst="triangle">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E263757-0C26-898B-9E08-9AA633874F97}"/>
              </a:ext>
            </a:extLst>
          </p:cNvPr>
          <p:cNvSpPr/>
          <p:nvPr/>
        </p:nvSpPr>
        <p:spPr>
          <a:xfrm>
            <a:off x="8230264" y="1993311"/>
            <a:ext cx="3133054" cy="16767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B6C0ABC-A914-3258-EC89-9090D7F9F716}"/>
              </a:ext>
            </a:extLst>
          </p:cNvPr>
          <p:cNvSpPr/>
          <p:nvPr/>
        </p:nvSpPr>
        <p:spPr>
          <a:xfrm>
            <a:off x="6761939" y="1383404"/>
            <a:ext cx="1550457" cy="373822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C3B2C97-306B-3EB6-4926-E4578507D279}"/>
              </a:ext>
            </a:extLst>
          </p:cNvPr>
          <p:cNvPicPr>
            <a:picLocks noChangeAspect="1"/>
          </p:cNvPicPr>
          <p:nvPr/>
        </p:nvPicPr>
        <p:blipFill>
          <a:blip r:embed="rId3"/>
          <a:srcRect l="174" t="274"/>
          <a:stretch/>
        </p:blipFill>
        <p:spPr>
          <a:xfrm rot="5400000">
            <a:off x="8261205" y="1862473"/>
            <a:ext cx="2537916" cy="3133054"/>
          </a:xfrm>
          <a:prstGeom prst="rect">
            <a:avLst/>
          </a:prstGeom>
          <a:ln>
            <a:solidFill>
              <a:schemeClr val="tx1"/>
            </a:solidFill>
          </a:ln>
        </p:spPr>
      </p:pic>
      <p:sp>
        <p:nvSpPr>
          <p:cNvPr id="4" name="Title 1">
            <a:extLst>
              <a:ext uri="{FF2B5EF4-FFF2-40B4-BE49-F238E27FC236}">
                <a16:creationId xmlns:a16="http://schemas.microsoft.com/office/drawing/2014/main" id="{0A492E2B-9126-6E64-E281-79C673FAD4A6}"/>
              </a:ext>
            </a:extLst>
          </p:cNvPr>
          <p:cNvSpPr>
            <a:spLocks noGrp="1"/>
          </p:cNvSpPr>
          <p:nvPr>
            <p:ph type="title"/>
          </p:nvPr>
        </p:nvSpPr>
        <p:spPr>
          <a:xfrm>
            <a:off x="1069765" y="487693"/>
            <a:ext cx="10679556" cy="882445"/>
          </a:xfrm>
        </p:spPr>
        <p:txBody>
          <a:bodyPr>
            <a:normAutofit/>
          </a:bodyPr>
          <a:lstStyle/>
          <a:p>
            <a:r>
              <a:rPr lang="en-US" sz="4800">
                <a:solidFill>
                  <a:schemeClr val="tx1"/>
                </a:solidFill>
                <a:latin typeface="Publico Headline Medium" panose="02040602060504060203" pitchFamily="18" charset="0"/>
              </a:rPr>
              <a:t>Directions</a:t>
            </a:r>
          </a:p>
        </p:txBody>
      </p:sp>
      <p:sp>
        <p:nvSpPr>
          <p:cNvPr id="5" name="Content Placeholder 2">
            <a:extLst>
              <a:ext uri="{FF2B5EF4-FFF2-40B4-BE49-F238E27FC236}">
                <a16:creationId xmlns:a16="http://schemas.microsoft.com/office/drawing/2014/main" id="{51AD911C-FF67-960E-B096-B90E8EA7B059}"/>
              </a:ext>
            </a:extLst>
          </p:cNvPr>
          <p:cNvSpPr>
            <a:spLocks noGrp="1"/>
          </p:cNvSpPr>
          <p:nvPr>
            <p:ph idx="1"/>
          </p:nvPr>
        </p:nvSpPr>
        <p:spPr>
          <a:xfrm>
            <a:off x="302548" y="1461714"/>
            <a:ext cx="6077158" cy="4360333"/>
          </a:xfrm>
        </p:spPr>
        <p:txBody>
          <a:bodyPr vert="horz" lIns="91440" tIns="45720" rIns="91440" bIns="45720" rtlCol="0" anchor="t">
            <a:normAutofit/>
          </a:bodyPr>
          <a:lstStyle/>
          <a:p>
            <a:pPr algn="l" rtl="0" fontAlgn="base"/>
            <a:r>
              <a:rPr lang="en-US" b="1">
                <a:solidFill>
                  <a:srgbClr val="292929"/>
                </a:solidFill>
                <a:latin typeface="National 2"/>
              </a:rPr>
              <a:t>Your Role</a:t>
            </a:r>
            <a:r>
              <a:rPr lang="en-US">
                <a:solidFill>
                  <a:srgbClr val="292929"/>
                </a:solidFill>
                <a:latin typeface="National 2"/>
              </a:rPr>
              <a:t>: Historian Investigator.</a:t>
            </a:r>
          </a:p>
          <a:p>
            <a:pPr algn="l" rtl="0" fontAlgn="base"/>
            <a:r>
              <a:rPr lang="en-US" b="1">
                <a:solidFill>
                  <a:srgbClr val="292929"/>
                </a:solidFill>
                <a:latin typeface="National 2"/>
              </a:rPr>
              <a:t>Your Mission</a:t>
            </a:r>
            <a:r>
              <a:rPr lang="en-US">
                <a:solidFill>
                  <a:srgbClr val="292929"/>
                </a:solidFill>
                <a:latin typeface="National 2"/>
              </a:rPr>
              <a:t>: Piece together an accurate narrative of what happened at the Battle of the Alamo.</a:t>
            </a:r>
            <a:endParaRPr lang="en-US">
              <a:solidFill>
                <a:srgbClr val="000000"/>
              </a:solidFill>
              <a:effectLst/>
              <a:latin typeface="National 2"/>
            </a:endParaRPr>
          </a:p>
          <a:p>
            <a:r>
              <a:rPr lang="en-US">
                <a:solidFill>
                  <a:schemeClr val="tx1"/>
                </a:solidFill>
                <a:latin typeface="National 2"/>
              </a:rPr>
              <a:t>Your evidence will be limited, but you will have to do your best to draw conclusions about who was there and what happened. </a:t>
            </a:r>
          </a:p>
        </p:txBody>
      </p:sp>
      <p:pic>
        <p:nvPicPr>
          <p:cNvPr id="31" name="Picture 30">
            <a:extLst>
              <a:ext uri="{FF2B5EF4-FFF2-40B4-BE49-F238E27FC236}">
                <a16:creationId xmlns:a16="http://schemas.microsoft.com/office/drawing/2014/main" id="{39CF3530-CBCD-FC0A-E899-96E135880CE9}"/>
              </a:ext>
            </a:extLst>
          </p:cNvPr>
          <p:cNvPicPr>
            <a:picLocks noChangeAspect="1"/>
          </p:cNvPicPr>
          <p:nvPr/>
        </p:nvPicPr>
        <p:blipFill>
          <a:blip r:embed="rId4"/>
          <a:stretch>
            <a:fillRect/>
          </a:stretch>
        </p:blipFill>
        <p:spPr>
          <a:xfrm rot="5400000">
            <a:off x="7286226" y="1927282"/>
            <a:ext cx="2660355" cy="3297354"/>
          </a:xfrm>
          <a:prstGeom prst="rect">
            <a:avLst/>
          </a:prstGeom>
          <a:ln>
            <a:solidFill>
              <a:schemeClr val="tx1"/>
            </a:solidFill>
          </a:ln>
        </p:spPr>
      </p:pic>
      <p:pic>
        <p:nvPicPr>
          <p:cNvPr id="24" name="Graphic 23" descr="Magnifying glass with solid fill">
            <a:extLst>
              <a:ext uri="{FF2B5EF4-FFF2-40B4-BE49-F238E27FC236}">
                <a16:creationId xmlns:a16="http://schemas.microsoft.com/office/drawing/2014/main" id="{EFF7C1E5-4F48-3C2D-8B65-3EFC5A942C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278" y="531235"/>
            <a:ext cx="736945" cy="736945"/>
          </a:xfrm>
          <a:prstGeom prst="rect">
            <a:avLst/>
          </a:prstGeom>
        </p:spPr>
      </p:pic>
      <p:sp>
        <p:nvSpPr>
          <p:cNvPr id="32" name="Flowchart: Data 31">
            <a:extLst>
              <a:ext uri="{FF2B5EF4-FFF2-40B4-BE49-F238E27FC236}">
                <a16:creationId xmlns:a16="http://schemas.microsoft.com/office/drawing/2014/main" id="{4BDBFC1E-9AF8-E34B-6EBE-7BDA051BBE83}"/>
              </a:ext>
            </a:extLst>
          </p:cNvPr>
          <p:cNvSpPr/>
          <p:nvPr/>
        </p:nvSpPr>
        <p:spPr>
          <a:xfrm>
            <a:off x="6750121" y="2907587"/>
            <a:ext cx="5178176" cy="2214043"/>
          </a:xfrm>
          <a:prstGeom prst="flowChartInputOutp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Open folder outline">
            <a:extLst>
              <a:ext uri="{FF2B5EF4-FFF2-40B4-BE49-F238E27FC236}">
                <a16:creationId xmlns:a16="http://schemas.microsoft.com/office/drawing/2014/main" id="{F6FEEB29-CB06-1E98-B08E-E140F2C05A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6888" y="-130663"/>
            <a:ext cx="6546871" cy="6820682"/>
          </a:xfrm>
          <a:prstGeom prst="rect">
            <a:avLst/>
          </a:prstGeom>
        </p:spPr>
      </p:pic>
      <p:sp>
        <p:nvSpPr>
          <p:cNvPr id="27" name="TextBox 26">
            <a:extLst>
              <a:ext uri="{FF2B5EF4-FFF2-40B4-BE49-F238E27FC236}">
                <a16:creationId xmlns:a16="http://schemas.microsoft.com/office/drawing/2014/main" id="{D5B6B668-1A90-9FFB-2521-20AC307363E3}"/>
              </a:ext>
            </a:extLst>
          </p:cNvPr>
          <p:cNvSpPr txBox="1"/>
          <p:nvPr/>
        </p:nvSpPr>
        <p:spPr>
          <a:xfrm rot="20591655">
            <a:off x="7765527" y="3776547"/>
            <a:ext cx="3135035" cy="584775"/>
          </a:xfrm>
          <a:prstGeom prst="rect">
            <a:avLst/>
          </a:prstGeom>
          <a:noFill/>
          <a:ln w="38100">
            <a:solidFill>
              <a:srgbClr val="C00000"/>
            </a:solidFill>
          </a:ln>
        </p:spPr>
        <p:txBody>
          <a:bodyPr wrap="square" rtlCol="0">
            <a:spAutoFit/>
          </a:bodyPr>
          <a:lstStyle/>
          <a:p>
            <a:pPr algn="ctr"/>
            <a:r>
              <a:rPr lang="en-US" sz="3200" b="1">
                <a:solidFill>
                  <a:srgbClr val="C00000"/>
                </a:solidFill>
                <a:latin typeface="Publico Headline Black" panose="02040A02060504060203" pitchFamily="18" charset="0"/>
              </a:rPr>
              <a:t>TOP SECRET</a:t>
            </a:r>
          </a:p>
        </p:txBody>
      </p:sp>
      <p:sp>
        <p:nvSpPr>
          <p:cNvPr id="38" name="Rectangle: Rounded Corners 37">
            <a:extLst>
              <a:ext uri="{FF2B5EF4-FFF2-40B4-BE49-F238E27FC236}">
                <a16:creationId xmlns:a16="http://schemas.microsoft.com/office/drawing/2014/main" id="{A37AEC6C-2E8F-939B-85DC-DDD82D122A47}"/>
              </a:ext>
            </a:extLst>
          </p:cNvPr>
          <p:cNvSpPr/>
          <p:nvPr/>
        </p:nvSpPr>
        <p:spPr>
          <a:xfrm>
            <a:off x="6917047" y="1643151"/>
            <a:ext cx="1348405" cy="236389"/>
          </a:xfrm>
          <a:prstGeom prst="roundRect">
            <a:avLst/>
          </a:prstGeom>
          <a:solidFill>
            <a:schemeClr val="bg1"/>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30E2969-E82C-DA01-87B8-8F7DD28092A3}"/>
              </a:ext>
            </a:extLst>
          </p:cNvPr>
          <p:cNvSpPr txBox="1"/>
          <p:nvPr/>
        </p:nvSpPr>
        <p:spPr>
          <a:xfrm>
            <a:off x="6894900" y="1654139"/>
            <a:ext cx="1392700" cy="215444"/>
          </a:xfrm>
          <a:prstGeom prst="rect">
            <a:avLst/>
          </a:prstGeom>
          <a:noFill/>
        </p:spPr>
        <p:txBody>
          <a:bodyPr wrap="square" rtlCol="0">
            <a:spAutoFit/>
          </a:bodyPr>
          <a:lstStyle/>
          <a:p>
            <a:r>
              <a:rPr lang="en-US" sz="800">
                <a:latin typeface="Cascadia Code Light" panose="020B0609020000020004" pitchFamily="49" charset="0"/>
                <a:ea typeface="Cascadia Code Light" panose="020B0609020000020004" pitchFamily="49" charset="0"/>
                <a:cs typeface="Cascadia Code Light" panose="020B0609020000020004" pitchFamily="49" charset="0"/>
              </a:rPr>
              <a:t>Alamo, Battle of the</a:t>
            </a:r>
          </a:p>
        </p:txBody>
      </p:sp>
    </p:spTree>
    <p:extLst>
      <p:ext uri="{BB962C8B-B14F-4D97-AF65-F5344CB8AC3E}">
        <p14:creationId xmlns:p14="http://schemas.microsoft.com/office/powerpoint/2010/main" val="146284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C5F5-7229-7835-44D0-03F924121441}"/>
              </a:ext>
            </a:extLst>
          </p:cNvPr>
          <p:cNvSpPr>
            <a:spLocks noGrp="1"/>
          </p:cNvSpPr>
          <p:nvPr>
            <p:ph type="title"/>
          </p:nvPr>
        </p:nvSpPr>
        <p:spPr>
          <a:xfrm>
            <a:off x="1069765" y="487693"/>
            <a:ext cx="10679556" cy="882445"/>
          </a:xfrm>
        </p:spPr>
        <p:txBody>
          <a:bodyPr>
            <a:normAutofit/>
          </a:bodyPr>
          <a:lstStyle/>
          <a:p>
            <a:r>
              <a:rPr lang="en-US" sz="4800">
                <a:solidFill>
                  <a:schemeClr val="tx1"/>
                </a:solidFill>
                <a:latin typeface="Publico Headline Medium" panose="02040602060504060203" pitchFamily="18" charset="0"/>
              </a:rPr>
              <a:t>Directions</a:t>
            </a:r>
          </a:p>
        </p:txBody>
      </p:sp>
      <p:pic>
        <p:nvPicPr>
          <p:cNvPr id="3" name="Graphic 2" descr="Magnifying glass with solid fill">
            <a:extLst>
              <a:ext uri="{FF2B5EF4-FFF2-40B4-BE49-F238E27FC236}">
                <a16:creationId xmlns:a16="http://schemas.microsoft.com/office/drawing/2014/main" id="{4C222BE6-9FD5-2B4F-7053-C17906376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278" y="531235"/>
            <a:ext cx="736945" cy="736945"/>
          </a:xfrm>
          <a:prstGeom prst="rect">
            <a:avLst/>
          </a:prstGeom>
        </p:spPr>
      </p:pic>
      <p:sp>
        <p:nvSpPr>
          <p:cNvPr id="6" name="Content Placeholder 2">
            <a:extLst>
              <a:ext uri="{FF2B5EF4-FFF2-40B4-BE49-F238E27FC236}">
                <a16:creationId xmlns:a16="http://schemas.microsoft.com/office/drawing/2014/main" id="{49BF2BF3-24A6-541B-D91D-59B3914ABF76}"/>
              </a:ext>
            </a:extLst>
          </p:cNvPr>
          <p:cNvSpPr>
            <a:spLocks noGrp="1"/>
          </p:cNvSpPr>
          <p:nvPr>
            <p:ph idx="1"/>
          </p:nvPr>
        </p:nvSpPr>
        <p:spPr>
          <a:xfrm>
            <a:off x="360985" y="1493030"/>
            <a:ext cx="4266099" cy="4318000"/>
          </a:xfrm>
        </p:spPr>
        <p:txBody>
          <a:bodyPr>
            <a:normAutofit lnSpcReduction="10000"/>
          </a:bodyPr>
          <a:lstStyle/>
          <a:p>
            <a:pPr algn="l" rtl="0" fontAlgn="base"/>
            <a:r>
              <a:rPr lang="en-US" sz="3200">
                <a:solidFill>
                  <a:schemeClr val="tx1"/>
                </a:solidFill>
                <a:latin typeface="National 2" panose="020B0504030502020203" pitchFamily="34" charset="0"/>
              </a:rPr>
              <a:t>Read through your </a:t>
            </a:r>
            <a:r>
              <a:rPr lang="en-US" sz="3200" b="1">
                <a:solidFill>
                  <a:schemeClr val="tx1"/>
                </a:solidFill>
                <a:latin typeface="National 2" panose="020B0504030502020203" pitchFamily="34" charset="0"/>
              </a:rPr>
              <a:t>Firsthand Account </a:t>
            </a:r>
            <a:r>
              <a:rPr lang="en-US" sz="3200">
                <a:solidFill>
                  <a:schemeClr val="tx1"/>
                </a:solidFill>
                <a:latin typeface="National 2" panose="020B0504030502020203" pitchFamily="34" charset="0"/>
              </a:rPr>
              <a:t>and take notes in your </a:t>
            </a:r>
            <a:r>
              <a:rPr lang="en-US" sz="3200" b="1">
                <a:solidFill>
                  <a:schemeClr val="tx1"/>
                </a:solidFill>
                <a:latin typeface="National 2" panose="020B0504030502020203" pitchFamily="34" charset="0"/>
              </a:rPr>
              <a:t>Graphic Organizer.</a:t>
            </a:r>
          </a:p>
          <a:p>
            <a:pPr algn="l" rtl="0" fontAlgn="base"/>
            <a:r>
              <a:rPr lang="en-US" sz="3200">
                <a:solidFill>
                  <a:schemeClr val="tx1"/>
                </a:solidFill>
                <a:latin typeface="National 2" panose="020B0504030502020203" pitchFamily="34" charset="0"/>
              </a:rPr>
              <a:t>Use the guiding questions to help you identify key information and create your timeline.</a:t>
            </a:r>
          </a:p>
        </p:txBody>
      </p:sp>
      <p:pic>
        <p:nvPicPr>
          <p:cNvPr id="8" name="Picture 7">
            <a:extLst>
              <a:ext uri="{FF2B5EF4-FFF2-40B4-BE49-F238E27FC236}">
                <a16:creationId xmlns:a16="http://schemas.microsoft.com/office/drawing/2014/main" id="{91C32801-26B0-D4F9-3C96-B2FE53629C34}"/>
              </a:ext>
            </a:extLst>
          </p:cNvPr>
          <p:cNvPicPr>
            <a:picLocks noChangeAspect="1"/>
          </p:cNvPicPr>
          <p:nvPr/>
        </p:nvPicPr>
        <p:blipFill>
          <a:blip r:embed="rId5"/>
          <a:stretch>
            <a:fillRect/>
          </a:stretch>
        </p:blipFill>
        <p:spPr>
          <a:xfrm>
            <a:off x="4714271" y="353548"/>
            <a:ext cx="7188451" cy="5429878"/>
          </a:xfrm>
          <a:prstGeom prst="rect">
            <a:avLst/>
          </a:prstGeom>
          <a:ln>
            <a:solidFill>
              <a:schemeClr val="tx1"/>
            </a:solidFill>
          </a:ln>
        </p:spPr>
      </p:pic>
    </p:spTree>
    <p:extLst>
      <p:ext uri="{BB962C8B-B14F-4D97-AF65-F5344CB8AC3E}">
        <p14:creationId xmlns:p14="http://schemas.microsoft.com/office/powerpoint/2010/main" val="154405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54E4-FB1A-CA73-6BF7-FF7E5C4FDC0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C981591-2578-1138-E8A1-2BD9621DA698}"/>
              </a:ext>
            </a:extLst>
          </p:cNvPr>
          <p:cNvPicPr>
            <a:picLocks noChangeAspect="1"/>
          </p:cNvPicPr>
          <p:nvPr/>
        </p:nvPicPr>
        <p:blipFill>
          <a:blip r:embed="rId3"/>
          <a:stretch>
            <a:fillRect/>
          </a:stretch>
        </p:blipFill>
        <p:spPr>
          <a:xfrm>
            <a:off x="4714271" y="353548"/>
            <a:ext cx="7188451" cy="5429878"/>
          </a:xfrm>
          <a:prstGeom prst="rect">
            <a:avLst/>
          </a:prstGeom>
          <a:ln>
            <a:solidFill>
              <a:schemeClr val="tx1"/>
            </a:solidFill>
          </a:ln>
        </p:spPr>
      </p:pic>
      <p:sp>
        <p:nvSpPr>
          <p:cNvPr id="5" name="Content Placeholder 2">
            <a:extLst>
              <a:ext uri="{FF2B5EF4-FFF2-40B4-BE49-F238E27FC236}">
                <a16:creationId xmlns:a16="http://schemas.microsoft.com/office/drawing/2014/main" id="{03988487-2BB6-B4BA-C0D8-5AF8BC7F897F}"/>
              </a:ext>
            </a:extLst>
          </p:cNvPr>
          <p:cNvSpPr>
            <a:spLocks noGrp="1"/>
          </p:cNvSpPr>
          <p:nvPr>
            <p:ph idx="1"/>
          </p:nvPr>
        </p:nvSpPr>
        <p:spPr>
          <a:xfrm>
            <a:off x="407891" y="1434553"/>
            <a:ext cx="4026949" cy="4764303"/>
          </a:xfrm>
        </p:spPr>
        <p:txBody>
          <a:bodyPr>
            <a:normAutofit/>
          </a:bodyPr>
          <a:lstStyle/>
          <a:p>
            <a:pPr algn="l" rtl="0" fontAlgn="base">
              <a:spcBef>
                <a:spcPts val="0"/>
              </a:spcBef>
              <a:spcAft>
                <a:spcPts val="600"/>
              </a:spcAft>
            </a:pPr>
            <a:r>
              <a:rPr lang="en-US" sz="2400">
                <a:solidFill>
                  <a:schemeClr val="tx1"/>
                </a:solidFill>
                <a:latin typeface="National 2" panose="020B0504030502020203" pitchFamily="34" charset="0"/>
              </a:rPr>
              <a:t>Create a timeline that incorporates everyone’s findings.</a:t>
            </a:r>
          </a:p>
          <a:p>
            <a:pPr algn="l" rtl="0" fontAlgn="base">
              <a:spcBef>
                <a:spcPts val="0"/>
              </a:spcBef>
              <a:spcAft>
                <a:spcPts val="600"/>
              </a:spcAft>
            </a:pPr>
            <a:r>
              <a:rPr lang="en-US" sz="2400">
                <a:solidFill>
                  <a:schemeClr val="tx1"/>
                </a:solidFill>
                <a:latin typeface="National 2" panose="020B0504030502020203" pitchFamily="34" charset="0"/>
              </a:rPr>
              <a:t>If your information does not match someone else’s, try to come to a consensus. </a:t>
            </a:r>
          </a:p>
          <a:p>
            <a:pPr fontAlgn="base">
              <a:spcBef>
                <a:spcPts val="0"/>
              </a:spcBef>
              <a:spcAft>
                <a:spcPts val="600"/>
              </a:spcAft>
            </a:pPr>
            <a:r>
              <a:rPr lang="en-US" sz="2400" b="1">
                <a:solidFill>
                  <a:schemeClr val="tx1"/>
                </a:solidFill>
                <a:latin typeface="National 2" panose="020B0504030502020203" pitchFamily="34" charset="0"/>
              </a:rPr>
              <a:t>Remember</a:t>
            </a:r>
            <a:r>
              <a:rPr lang="en-US" sz="2400">
                <a:solidFill>
                  <a:schemeClr val="tx1"/>
                </a:solidFill>
                <a:latin typeface="National 2" panose="020B0504030502020203" pitchFamily="34" charset="0"/>
              </a:rPr>
              <a:t>: your goal is to create a timeline of key events that span the entire battle! </a:t>
            </a:r>
          </a:p>
        </p:txBody>
      </p:sp>
      <p:sp>
        <p:nvSpPr>
          <p:cNvPr id="8" name="Title 1">
            <a:extLst>
              <a:ext uri="{FF2B5EF4-FFF2-40B4-BE49-F238E27FC236}">
                <a16:creationId xmlns:a16="http://schemas.microsoft.com/office/drawing/2014/main" id="{C08C1EC9-7E58-850E-6692-15FD4B96C4F4}"/>
              </a:ext>
            </a:extLst>
          </p:cNvPr>
          <p:cNvSpPr txBox="1">
            <a:spLocks/>
          </p:cNvSpPr>
          <p:nvPr/>
        </p:nvSpPr>
        <p:spPr>
          <a:xfrm>
            <a:off x="1069765" y="487693"/>
            <a:ext cx="10679556" cy="882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sz="4800">
                <a:solidFill>
                  <a:schemeClr val="tx1"/>
                </a:solidFill>
                <a:latin typeface="Publico Headline Medium" panose="02040602060504060203" pitchFamily="18" charset="0"/>
              </a:rPr>
              <a:t>Directions</a:t>
            </a:r>
          </a:p>
        </p:txBody>
      </p:sp>
      <p:pic>
        <p:nvPicPr>
          <p:cNvPr id="9" name="Graphic 8" descr="Magnifying glass with solid fill">
            <a:extLst>
              <a:ext uri="{FF2B5EF4-FFF2-40B4-BE49-F238E27FC236}">
                <a16:creationId xmlns:a16="http://schemas.microsoft.com/office/drawing/2014/main" id="{B8B25F2E-67BD-6590-DDB9-985EF3FD1F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278" y="531235"/>
            <a:ext cx="736945" cy="736945"/>
          </a:xfrm>
          <a:prstGeom prst="rect">
            <a:avLst/>
          </a:prstGeom>
        </p:spPr>
      </p:pic>
    </p:spTree>
    <p:extLst>
      <p:ext uri="{BB962C8B-B14F-4D97-AF65-F5344CB8AC3E}">
        <p14:creationId xmlns:p14="http://schemas.microsoft.com/office/powerpoint/2010/main" val="94579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06CD-F680-8B53-54DA-B82C89A59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97FE7-0D9A-3C24-1DFC-43C566D44111}"/>
              </a:ext>
            </a:extLst>
          </p:cNvPr>
          <p:cNvSpPr>
            <a:spLocks noGrp="1"/>
          </p:cNvSpPr>
          <p:nvPr>
            <p:ph type="title"/>
          </p:nvPr>
        </p:nvSpPr>
        <p:spPr>
          <a:xfrm>
            <a:off x="1069765" y="487693"/>
            <a:ext cx="10679556" cy="882445"/>
          </a:xfrm>
        </p:spPr>
        <p:txBody>
          <a:bodyPr>
            <a:normAutofit/>
          </a:bodyPr>
          <a:lstStyle/>
          <a:p>
            <a:r>
              <a:rPr lang="en-US" sz="4800">
                <a:solidFill>
                  <a:schemeClr val="tx1"/>
                </a:solidFill>
                <a:latin typeface="Publico Headline Medium" panose="02040602060504060203" pitchFamily="18" charset="0"/>
              </a:rPr>
              <a:t>Directions: Whole Group Timeline</a:t>
            </a:r>
          </a:p>
        </p:txBody>
      </p:sp>
      <p:pic>
        <p:nvPicPr>
          <p:cNvPr id="3" name="Graphic 2" descr="Magnifying glass with solid fill">
            <a:extLst>
              <a:ext uri="{FF2B5EF4-FFF2-40B4-BE49-F238E27FC236}">
                <a16:creationId xmlns:a16="http://schemas.microsoft.com/office/drawing/2014/main" id="{83D9F2CF-13A9-B0BA-F777-27D4980F8D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278" y="531235"/>
            <a:ext cx="736945" cy="736945"/>
          </a:xfrm>
          <a:prstGeom prst="rect">
            <a:avLst/>
          </a:prstGeom>
        </p:spPr>
      </p:pic>
      <p:sp>
        <p:nvSpPr>
          <p:cNvPr id="6" name="Content Placeholder 2">
            <a:extLst>
              <a:ext uri="{FF2B5EF4-FFF2-40B4-BE49-F238E27FC236}">
                <a16:creationId xmlns:a16="http://schemas.microsoft.com/office/drawing/2014/main" id="{D48F1497-CF8D-E1D1-81E5-27FB1ADC1AAC}"/>
              </a:ext>
            </a:extLst>
          </p:cNvPr>
          <p:cNvSpPr>
            <a:spLocks noGrp="1"/>
          </p:cNvSpPr>
          <p:nvPr>
            <p:ph idx="1"/>
          </p:nvPr>
        </p:nvSpPr>
        <p:spPr>
          <a:xfrm>
            <a:off x="360985" y="1493030"/>
            <a:ext cx="6447439" cy="4318000"/>
          </a:xfrm>
        </p:spPr>
        <p:txBody>
          <a:bodyPr>
            <a:normAutofit/>
          </a:bodyPr>
          <a:lstStyle/>
          <a:p>
            <a:pPr algn="l" rtl="0" fontAlgn="base"/>
            <a:r>
              <a:rPr lang="en-US" sz="3600">
                <a:solidFill>
                  <a:schemeClr val="tx1"/>
                </a:solidFill>
                <a:latin typeface="National 2" panose="020B0504030502020203" pitchFamily="34" charset="0"/>
              </a:rPr>
              <a:t>Write as much information as you can on sticky notes – one sticky note per fact/event.</a:t>
            </a:r>
          </a:p>
          <a:p>
            <a:pPr algn="l" rtl="0" fontAlgn="base"/>
            <a:r>
              <a:rPr lang="en-US" sz="3600">
                <a:solidFill>
                  <a:schemeClr val="tx1"/>
                </a:solidFill>
                <a:latin typeface="National 2" panose="020B0504030502020203" pitchFamily="34" charset="0"/>
              </a:rPr>
              <a:t>Post your event sticky notes on the wall or whiteboard to create a whole group timeline. </a:t>
            </a:r>
          </a:p>
        </p:txBody>
      </p:sp>
      <p:pic>
        <p:nvPicPr>
          <p:cNvPr id="5" name="Graphic 4" descr="Postit Notes 3 with solid fill">
            <a:extLst>
              <a:ext uri="{FF2B5EF4-FFF2-40B4-BE49-F238E27FC236}">
                <a16:creationId xmlns:a16="http://schemas.microsoft.com/office/drawing/2014/main" id="{D02C674B-D2A7-877A-EB0E-24BD7F2222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7502" y="1370138"/>
            <a:ext cx="4291335" cy="4291335"/>
          </a:xfrm>
          <a:prstGeom prst="rect">
            <a:avLst/>
          </a:prstGeom>
        </p:spPr>
      </p:pic>
    </p:spTree>
    <p:extLst>
      <p:ext uri="{BB962C8B-B14F-4D97-AF65-F5344CB8AC3E}">
        <p14:creationId xmlns:p14="http://schemas.microsoft.com/office/powerpoint/2010/main" val="391085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7A1B2-A980-1274-5669-9DE77F04044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B99911E-4582-20F3-B31E-2D067818AFFB}"/>
              </a:ext>
            </a:extLst>
          </p:cNvPr>
          <p:cNvSpPr>
            <a:spLocks noGrp="1"/>
          </p:cNvSpPr>
          <p:nvPr>
            <p:ph idx="1"/>
          </p:nvPr>
        </p:nvSpPr>
        <p:spPr>
          <a:xfrm>
            <a:off x="407891" y="1606005"/>
            <a:ext cx="6892260" cy="3772080"/>
          </a:xfrm>
        </p:spPr>
        <p:txBody>
          <a:bodyPr>
            <a:normAutofit/>
          </a:bodyPr>
          <a:lstStyle/>
          <a:p>
            <a:pPr marL="228600" indent="-228600" fontAlgn="base">
              <a:spcAft>
                <a:spcPts val="1200"/>
              </a:spcAft>
              <a:buFont typeface="Arial" panose="020B0604020202020204" pitchFamily="34" charset="0"/>
              <a:buChar char="•"/>
            </a:pPr>
            <a:r>
              <a:rPr lang="en-US" sz="3600">
                <a:solidFill>
                  <a:schemeClr val="tx1"/>
                </a:solidFill>
                <a:latin typeface="National 2" panose="020B0504030502020203" pitchFamily="34" charset="0"/>
              </a:rPr>
              <a:t>Read through everyone’s sticky notes.</a:t>
            </a:r>
          </a:p>
          <a:p>
            <a:pPr marL="228600" indent="-228600" algn="l" rtl="0" fontAlgn="base">
              <a:spcAft>
                <a:spcPts val="1200"/>
              </a:spcAft>
              <a:buFont typeface="Arial" panose="020B0604020202020204" pitchFamily="34" charset="0"/>
              <a:buChar char="•"/>
            </a:pPr>
            <a:r>
              <a:rPr lang="en-US" sz="3600">
                <a:solidFill>
                  <a:schemeClr val="tx1"/>
                </a:solidFill>
                <a:latin typeface="National 2" panose="020B0504030502020203" pitchFamily="34" charset="0"/>
              </a:rPr>
              <a:t>Discuss any contradictions or corroborations you notice. </a:t>
            </a:r>
          </a:p>
        </p:txBody>
      </p:sp>
      <p:sp>
        <p:nvSpPr>
          <p:cNvPr id="8" name="Title 1">
            <a:extLst>
              <a:ext uri="{FF2B5EF4-FFF2-40B4-BE49-F238E27FC236}">
                <a16:creationId xmlns:a16="http://schemas.microsoft.com/office/drawing/2014/main" id="{0A57DD63-9D66-7AC4-AC61-2AA92002341E}"/>
              </a:ext>
            </a:extLst>
          </p:cNvPr>
          <p:cNvSpPr txBox="1">
            <a:spLocks/>
          </p:cNvSpPr>
          <p:nvPr/>
        </p:nvSpPr>
        <p:spPr>
          <a:xfrm>
            <a:off x="1069765" y="487693"/>
            <a:ext cx="10679556" cy="882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lumMod val="75000"/>
                    <a:lumOff val="25000"/>
                  </a:schemeClr>
                </a:solidFill>
                <a:latin typeface="Georgia" panose="02040502050405020303" pitchFamily="18" charset="0"/>
                <a:ea typeface="+mj-ea"/>
                <a:cs typeface="+mj-cs"/>
              </a:defRPr>
            </a:lvl1pPr>
          </a:lstStyle>
          <a:p>
            <a:r>
              <a:rPr lang="en-US" sz="4800">
                <a:solidFill>
                  <a:schemeClr val="tx1"/>
                </a:solidFill>
                <a:latin typeface="Publico Headline Medium" panose="02040602060504060203" pitchFamily="18" charset="0"/>
              </a:rPr>
              <a:t>Directions: Whole Group Timeline</a:t>
            </a:r>
          </a:p>
        </p:txBody>
      </p:sp>
      <p:pic>
        <p:nvPicPr>
          <p:cNvPr id="9" name="Graphic 8" descr="Magnifying glass with solid fill">
            <a:extLst>
              <a:ext uri="{FF2B5EF4-FFF2-40B4-BE49-F238E27FC236}">
                <a16:creationId xmlns:a16="http://schemas.microsoft.com/office/drawing/2014/main" id="{43850D46-9B0F-6FC8-1951-8FA2416D7E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9278" y="531235"/>
            <a:ext cx="736945" cy="736945"/>
          </a:xfrm>
          <a:prstGeom prst="rect">
            <a:avLst/>
          </a:prstGeom>
        </p:spPr>
      </p:pic>
      <p:pic>
        <p:nvPicPr>
          <p:cNvPr id="7" name="Graphic 6" descr="Customer review with solid fill">
            <a:extLst>
              <a:ext uri="{FF2B5EF4-FFF2-40B4-BE49-F238E27FC236}">
                <a16:creationId xmlns:a16="http://schemas.microsoft.com/office/drawing/2014/main" id="{6BE44B22-1C93-94E9-A54B-FF71334C91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0151" y="1104407"/>
            <a:ext cx="4449170" cy="4449170"/>
          </a:xfrm>
          <a:prstGeom prst="rect">
            <a:avLst/>
          </a:prstGeom>
        </p:spPr>
      </p:pic>
    </p:spTree>
    <p:extLst>
      <p:ext uri="{BB962C8B-B14F-4D97-AF65-F5344CB8AC3E}">
        <p14:creationId xmlns:p14="http://schemas.microsoft.com/office/powerpoint/2010/main" val="227851533"/>
      </p:ext>
    </p:extLst>
  </p:cSld>
  <p:clrMapOvr>
    <a:masterClrMapping/>
  </p:clrMapOvr>
</p:sld>
</file>

<file path=ppt/theme/theme1.xml><?xml version="1.0" encoding="utf-8"?>
<a:theme xmlns:a="http://schemas.openxmlformats.org/drawingml/2006/main" name="1_Office Theme">
  <a:themeElements>
    <a:clrScheme name="Alamo">
      <a:dk1>
        <a:srgbClr val="292929"/>
      </a:dk1>
      <a:lt1>
        <a:srgbClr val="FFFFFF"/>
      </a:lt1>
      <a:dk2>
        <a:srgbClr val="94182A"/>
      </a:dk2>
      <a:lt2>
        <a:srgbClr val="EBE1D8"/>
      </a:lt2>
      <a:accent1>
        <a:srgbClr val="D9B286"/>
      </a:accent1>
      <a:accent2>
        <a:srgbClr val="335477"/>
      </a:accent2>
      <a:accent3>
        <a:srgbClr val="528AC7"/>
      </a:accent3>
      <a:accent4>
        <a:srgbClr val="C82B26"/>
      </a:accent4>
      <a:accent5>
        <a:srgbClr val="EBE1D8"/>
      </a:accent5>
      <a:accent6>
        <a:srgbClr val="85563D"/>
      </a:accent6>
      <a:hlink>
        <a:srgbClr val="528AC7"/>
      </a:hlink>
      <a:folHlink>
        <a:srgbClr val="335477"/>
      </a:folHlink>
    </a:clrScheme>
    <a:fontScheme name="Alamo_Main">
      <a:majorFont>
        <a:latin typeface="Montserrat 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Alamo Investigators</vt:lpstr>
      <vt:lpstr>Dear Educator</vt:lpstr>
      <vt:lpstr>Focus Question How do historians create  an accurate historical  narrative? </vt:lpstr>
      <vt:lpstr>The Battle of the Alamo: A Pivotal Moment</vt:lpstr>
      <vt:lpstr>Directions</vt:lpstr>
      <vt:lpstr>Directions</vt:lpstr>
      <vt:lpstr>PowerPoint Presentation</vt:lpstr>
      <vt:lpstr>Directions: Whole Group Timeline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Oldham</dc:creator>
  <cp:revision>1</cp:revision>
  <dcterms:created xsi:type="dcterms:W3CDTF">2024-10-30T14:47:46Z</dcterms:created>
  <dcterms:modified xsi:type="dcterms:W3CDTF">2025-06-11T14:55:07Z</dcterms:modified>
</cp:coreProperties>
</file>